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713" r:id="rId1"/>
  </p:sldMasterIdLst>
  <p:notesMasterIdLst>
    <p:notesMasterId r:id="rId11"/>
  </p:notesMasterIdLst>
  <p:handoutMasterIdLst>
    <p:handoutMasterId r:id="rId12"/>
  </p:handoutMasterIdLst>
  <p:sldIdLst>
    <p:sldId id="256" r:id="rId2"/>
    <p:sldId id="272" r:id="rId3"/>
    <p:sldId id="273" r:id="rId4"/>
    <p:sldId id="274" r:id="rId5"/>
    <p:sldId id="258" r:id="rId6"/>
    <p:sldId id="277" r:id="rId7"/>
    <p:sldId id="275" r:id="rId8"/>
    <p:sldId id="259" r:id="rId9"/>
    <p:sldId id="280" r:id="rId10"/>
  </p:sldIdLst>
  <p:sldSz cx="10693400" cy="7561263"/>
  <p:notesSz cx="6858000" cy="9144000"/>
  <p:defaultTextStyle>
    <a:defPPr>
      <a:defRPr lang="de-CH"/>
    </a:defPPr>
    <a:lvl1pPr algn="r" rtl="0" fontAlgn="base">
      <a:spcBef>
        <a:spcPct val="0"/>
      </a:spcBef>
      <a:spcAft>
        <a:spcPct val="0"/>
      </a:spcAft>
      <a:defRPr sz="2100" kern="1200">
        <a:solidFill>
          <a:schemeClr val="tx1"/>
        </a:solidFill>
        <a:latin typeface="Arial" charset="0"/>
        <a:ea typeface="+mn-ea"/>
        <a:cs typeface="+mn-cs"/>
      </a:defRPr>
    </a:lvl1pPr>
    <a:lvl2pPr marL="457200" algn="r" rtl="0" fontAlgn="base">
      <a:spcBef>
        <a:spcPct val="0"/>
      </a:spcBef>
      <a:spcAft>
        <a:spcPct val="0"/>
      </a:spcAft>
      <a:defRPr sz="2100" kern="1200">
        <a:solidFill>
          <a:schemeClr val="tx1"/>
        </a:solidFill>
        <a:latin typeface="Arial" charset="0"/>
        <a:ea typeface="+mn-ea"/>
        <a:cs typeface="+mn-cs"/>
      </a:defRPr>
    </a:lvl2pPr>
    <a:lvl3pPr marL="914400" algn="r" rtl="0" fontAlgn="base">
      <a:spcBef>
        <a:spcPct val="0"/>
      </a:spcBef>
      <a:spcAft>
        <a:spcPct val="0"/>
      </a:spcAft>
      <a:defRPr sz="2100" kern="1200">
        <a:solidFill>
          <a:schemeClr val="tx1"/>
        </a:solidFill>
        <a:latin typeface="Arial" charset="0"/>
        <a:ea typeface="+mn-ea"/>
        <a:cs typeface="+mn-cs"/>
      </a:defRPr>
    </a:lvl3pPr>
    <a:lvl4pPr marL="1371600" algn="r" rtl="0" fontAlgn="base">
      <a:spcBef>
        <a:spcPct val="0"/>
      </a:spcBef>
      <a:spcAft>
        <a:spcPct val="0"/>
      </a:spcAft>
      <a:defRPr sz="2100" kern="1200">
        <a:solidFill>
          <a:schemeClr val="tx1"/>
        </a:solidFill>
        <a:latin typeface="Arial" charset="0"/>
        <a:ea typeface="+mn-ea"/>
        <a:cs typeface="+mn-cs"/>
      </a:defRPr>
    </a:lvl4pPr>
    <a:lvl5pPr marL="1828800" algn="r" rtl="0" fontAlgn="base">
      <a:spcBef>
        <a:spcPct val="0"/>
      </a:spcBef>
      <a:spcAft>
        <a:spcPct val="0"/>
      </a:spcAft>
      <a:defRPr sz="2100" kern="1200">
        <a:solidFill>
          <a:schemeClr val="tx1"/>
        </a:solidFill>
        <a:latin typeface="Arial" charset="0"/>
        <a:ea typeface="+mn-ea"/>
        <a:cs typeface="+mn-cs"/>
      </a:defRPr>
    </a:lvl5pPr>
    <a:lvl6pPr marL="2286000" algn="l" defTabSz="914400" rtl="0" eaLnBrk="1" latinLnBrk="0" hangingPunct="1">
      <a:defRPr sz="2100" kern="1200">
        <a:solidFill>
          <a:schemeClr val="tx1"/>
        </a:solidFill>
        <a:latin typeface="Arial" charset="0"/>
        <a:ea typeface="+mn-ea"/>
        <a:cs typeface="+mn-cs"/>
      </a:defRPr>
    </a:lvl6pPr>
    <a:lvl7pPr marL="2743200" algn="l" defTabSz="914400" rtl="0" eaLnBrk="1" latinLnBrk="0" hangingPunct="1">
      <a:defRPr sz="2100" kern="1200">
        <a:solidFill>
          <a:schemeClr val="tx1"/>
        </a:solidFill>
        <a:latin typeface="Arial" charset="0"/>
        <a:ea typeface="+mn-ea"/>
        <a:cs typeface="+mn-cs"/>
      </a:defRPr>
    </a:lvl7pPr>
    <a:lvl8pPr marL="3200400" algn="l" defTabSz="914400" rtl="0" eaLnBrk="1" latinLnBrk="0" hangingPunct="1">
      <a:defRPr sz="2100" kern="1200">
        <a:solidFill>
          <a:schemeClr val="tx1"/>
        </a:solidFill>
        <a:latin typeface="Arial" charset="0"/>
        <a:ea typeface="+mn-ea"/>
        <a:cs typeface="+mn-cs"/>
      </a:defRPr>
    </a:lvl8pPr>
    <a:lvl9pPr marL="3657600" algn="l" defTabSz="914400" rtl="0" eaLnBrk="1" latinLnBrk="0" hangingPunct="1">
      <a:defRPr sz="21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381">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antje Brinkmann" initials="SB" lastIdx="2" clrIdx="0">
    <p:extLst>
      <p:ext uri="{19B8F6BF-5375-455C-9EA6-DF929625EA0E}">
        <p15:presenceInfo xmlns:p15="http://schemas.microsoft.com/office/powerpoint/2012/main" userId="Swaantje Brinkman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15" autoAdjust="0"/>
    <p:restoredTop sz="96327"/>
  </p:normalViewPr>
  <p:slideViewPr>
    <p:cSldViewPr>
      <p:cViewPr varScale="1">
        <p:scale>
          <a:sx n="111" d="100"/>
          <a:sy n="111" d="100"/>
        </p:scale>
        <p:origin x="576" y="208"/>
      </p:cViewPr>
      <p:guideLst>
        <p:guide orient="horz" pos="2381"/>
        <p:guide pos="3368"/>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de-CH"/>
          </a:p>
        </p:txBody>
      </p:sp>
      <p:sp>
        <p:nvSpPr>
          <p:cNvPr id="921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de-CH"/>
          </a:p>
        </p:txBody>
      </p:sp>
      <p:sp>
        <p:nvSpPr>
          <p:cNvPr id="922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de-CH"/>
          </a:p>
        </p:txBody>
      </p:sp>
      <p:sp>
        <p:nvSpPr>
          <p:cNvPr id="922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fld id="{C74B13BA-36C6-4300-B5B6-6C1D152DFF13}" type="slidenum">
              <a:rPr lang="de-CH"/>
              <a:pPr/>
              <a:t>‹Nr.›</a:t>
            </a:fld>
            <a:endParaRPr lang="de-CH"/>
          </a:p>
        </p:txBody>
      </p:sp>
    </p:spTree>
    <p:extLst>
      <p:ext uri="{BB962C8B-B14F-4D97-AF65-F5344CB8AC3E}">
        <p14:creationId xmlns:p14="http://schemas.microsoft.com/office/powerpoint/2010/main" val="2628857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de-CH"/>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de-CH"/>
          </a:p>
        </p:txBody>
      </p:sp>
      <p:sp>
        <p:nvSpPr>
          <p:cNvPr id="7172" name="Rectangle 4"/>
          <p:cNvSpPr>
            <a:spLocks noGrp="1" noRot="1" noChangeAspect="1" noChangeArrowheads="1" noTextEdit="1"/>
          </p:cNvSpPr>
          <p:nvPr>
            <p:ph type="sldImg" idx="2"/>
          </p:nvPr>
        </p:nvSpPr>
        <p:spPr bwMode="auto">
          <a:xfrm>
            <a:off x="1004888" y="685800"/>
            <a:ext cx="48482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CH"/>
              <a:t>Textmasterformate durch Klicken bearbeiten</a:t>
            </a:r>
          </a:p>
          <a:p>
            <a:pPr lvl="1"/>
            <a:r>
              <a:rPr lang="de-CH"/>
              <a:t>Zweite Ebene</a:t>
            </a:r>
          </a:p>
          <a:p>
            <a:pPr lvl="2"/>
            <a:r>
              <a:rPr lang="de-CH"/>
              <a:t>Dritte Ebene</a:t>
            </a:r>
          </a:p>
          <a:p>
            <a:pPr lvl="3"/>
            <a:r>
              <a:rPr lang="de-CH"/>
              <a:t>Vierte Ebene</a:t>
            </a:r>
          </a:p>
          <a:p>
            <a:pPr lvl="4"/>
            <a:r>
              <a:rPr lang="de-CH"/>
              <a:t>Fünfte Ebene</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de-CH"/>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fld id="{058061DB-DF71-4765-99A4-14E22DF63CCF}" type="slidenum">
              <a:rPr lang="de-CH"/>
              <a:pPr/>
              <a:t>‹Nr.›</a:t>
            </a:fld>
            <a:endParaRPr lang="de-CH"/>
          </a:p>
        </p:txBody>
      </p:sp>
    </p:spTree>
    <p:extLst>
      <p:ext uri="{BB962C8B-B14F-4D97-AF65-F5344CB8AC3E}">
        <p14:creationId xmlns:p14="http://schemas.microsoft.com/office/powerpoint/2010/main" val="79774710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3</a:t>
            </a:fld>
            <a:endParaRPr lang="de-CH"/>
          </a:p>
        </p:txBody>
      </p:sp>
    </p:spTree>
    <p:extLst>
      <p:ext uri="{BB962C8B-B14F-4D97-AF65-F5344CB8AC3E}">
        <p14:creationId xmlns:p14="http://schemas.microsoft.com/office/powerpoint/2010/main" val="2269276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Nach dem Film: Bei welchen Anwendungen kann dieser </a:t>
            </a:r>
            <a:r>
              <a:rPr lang="de-DE" dirty="0" err="1"/>
              <a:t>Ameisenalgorythmus</a:t>
            </a:r>
            <a:r>
              <a:rPr lang="de-DE" dirty="0"/>
              <a:t> nützlich sein?</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6</a:t>
            </a:fld>
            <a:endParaRPr lang="de-CH"/>
          </a:p>
        </p:txBody>
      </p:sp>
    </p:spTree>
    <p:extLst>
      <p:ext uri="{BB962C8B-B14F-4D97-AF65-F5344CB8AC3E}">
        <p14:creationId xmlns:p14="http://schemas.microsoft.com/office/powerpoint/2010/main" val="2393932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9</a:t>
            </a:fld>
            <a:endParaRPr lang="de-CH"/>
          </a:p>
        </p:txBody>
      </p:sp>
    </p:spTree>
    <p:extLst>
      <p:ext uri="{BB962C8B-B14F-4D97-AF65-F5344CB8AC3E}">
        <p14:creationId xmlns:p14="http://schemas.microsoft.com/office/powerpoint/2010/main" val="7660738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8" name="Rectangle 3"/>
          <p:cNvSpPr>
            <a:spLocks noGrp="1" noChangeArrowheads="1"/>
          </p:cNvSpPr>
          <p:nvPr>
            <p:ph type="subTitle" idx="1" hasCustomPrompt="1"/>
          </p:nvPr>
        </p:nvSpPr>
        <p:spPr bwMode="auto">
          <a:xfrm>
            <a:off x="695325" y="2185933"/>
            <a:ext cx="9213850" cy="28575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sz="2000" baseline="0"/>
            </a:lvl1pPr>
          </a:lstStyle>
          <a:p>
            <a:pPr>
              <a:spcBef>
                <a:spcPct val="0"/>
              </a:spcBef>
            </a:pPr>
            <a:r>
              <a:rPr lang="de-DE" sz="2600" dirty="0"/>
              <a:t>Lehreinheit Titel, Untereinheit X, Präsentation X.Y</a:t>
            </a:r>
            <a:endParaRPr lang="de-CH" sz="2600" dirty="0"/>
          </a:p>
        </p:txBody>
      </p:sp>
      <p:sp>
        <p:nvSpPr>
          <p:cNvPr id="12" name="Titel 11"/>
          <p:cNvSpPr>
            <a:spLocks noGrp="1"/>
          </p:cNvSpPr>
          <p:nvPr>
            <p:ph type="title" hasCustomPrompt="1"/>
          </p:nvPr>
        </p:nvSpPr>
        <p:spPr>
          <a:xfrm>
            <a:off x="695325" y="1434058"/>
            <a:ext cx="9213850" cy="361950"/>
          </a:xfrm>
        </p:spPr>
        <p:txBody>
          <a:bodyPr/>
          <a:lstStyle>
            <a:lvl1pPr>
              <a:defRPr/>
            </a:lvl1pPr>
          </a:lstStyle>
          <a:p>
            <a:r>
              <a:rPr lang="de-DE" dirty="0"/>
              <a:t>Titel der Präsentation</a:t>
            </a:r>
            <a:endParaRPr lang="de-CH" dirty="0"/>
          </a:p>
        </p:txBody>
      </p:sp>
      <p:sp>
        <p:nvSpPr>
          <p:cNvPr id="3" name="Textplatzhalter 2"/>
          <p:cNvSpPr>
            <a:spLocks noGrp="1"/>
          </p:cNvSpPr>
          <p:nvPr>
            <p:ph type="body" sz="quarter" idx="10" hasCustomPrompt="1"/>
          </p:nvPr>
        </p:nvSpPr>
        <p:spPr>
          <a:xfrm>
            <a:off x="0" y="2743200"/>
            <a:ext cx="9968400" cy="4140000"/>
          </a:xfrm>
          <a:solidFill>
            <a:schemeClr val="accent1"/>
          </a:solidFill>
        </p:spPr>
        <p:txBody>
          <a:bodyPr wrap="none" lIns="720000" tIns="108000" rIns="720000" bIns="108000" anchor="ctr" anchorCtr="0"/>
          <a:lstStyle>
            <a:lvl1pPr marL="0" marR="0" indent="0" algn="ctr" defTabSz="1042988" rtl="0" eaLnBrk="1" fontAlgn="base" latinLnBrk="0" hangingPunct="1">
              <a:lnSpc>
                <a:spcPct val="100000"/>
              </a:lnSpc>
              <a:spcBef>
                <a:spcPct val="0"/>
              </a:spcBef>
              <a:spcAft>
                <a:spcPct val="0"/>
              </a:spcAft>
              <a:buClrTx/>
              <a:buSzTx/>
              <a:buFontTx/>
              <a:buNone/>
              <a:tabLst/>
              <a:defRPr sz="2100" b="0" baseline="0">
                <a:latin typeface="Arial" pitchFamily="34" charset="0"/>
                <a:cs typeface="Arial" pitchFamily="34" charset="0"/>
              </a:defRPr>
            </a:lvl1pPr>
          </a:lstStyle>
          <a:p>
            <a:pPr marL="0" marR="0" lvl="0" indent="0" algn="ctr" defTabSz="1042988" eaLnBrk="1" fontAlgn="auto" latinLnBrk="0" hangingPunct="1">
              <a:lnSpc>
                <a:spcPct val="100000"/>
              </a:lnSpc>
              <a:spcBef>
                <a:spcPts val="0"/>
              </a:spcBef>
              <a:spcAft>
                <a:spcPts val="0"/>
              </a:spcAft>
              <a:buClrTx/>
              <a:buSzTx/>
              <a:buFontTx/>
              <a:buNone/>
              <a:tabLst/>
              <a:defRPr/>
            </a:pPr>
            <a:r>
              <a:rPr kumimoji="0" lang="de-CH" sz="2100" b="0" i="0" u="none" strike="noStrike" kern="0" cap="none" spc="0" normalizeH="0" baseline="0" noProof="0" dirty="0">
                <a:ln>
                  <a:noFill/>
                </a:ln>
                <a:solidFill>
                  <a:sysClr val="windowText" lastClr="000000"/>
                </a:solidFill>
                <a:effectLst/>
                <a:uLnTx/>
                <a:uFillTx/>
              </a:rPr>
              <a:t>Durch Bild ersetzen (Grösse und Position beibehalten)</a:t>
            </a:r>
            <a:endParaRPr kumimoji="0" lang="de-CH" sz="1800" b="0" i="0" u="none" strike="noStrike" kern="0" cap="none" spc="0" normalizeH="0" baseline="0" noProof="0" dirty="0">
              <a:ln>
                <a:noFill/>
              </a:ln>
              <a:solidFill>
                <a:sysClr val="windowText" lastClr="000000"/>
              </a:solidFill>
              <a:effectLst/>
              <a:uLnTx/>
              <a:uFillTx/>
            </a:endParaRPr>
          </a:p>
        </p:txBody>
      </p:sp>
      <p:sp>
        <p:nvSpPr>
          <p:cNvPr id="5" name="Textplatzhalter 4"/>
          <p:cNvSpPr>
            <a:spLocks noGrp="1"/>
          </p:cNvSpPr>
          <p:nvPr>
            <p:ph type="body" sz="quarter" idx="11" hasCustomPrompt="1"/>
          </p:nvPr>
        </p:nvSpPr>
        <p:spPr>
          <a:xfrm>
            <a:off x="-1" y="3276000"/>
            <a:ext cx="738000" cy="3081600"/>
          </a:xfrm>
          <a:solidFill>
            <a:srgbClr val="FFFF00"/>
          </a:solidFill>
        </p:spPr>
        <p:txBody>
          <a:bodyPr/>
          <a:lstStyle>
            <a:lvl5pPr marL="1252537" indent="0">
              <a:buNone/>
              <a:defRPr/>
            </a:lvl5pPr>
          </a:lstStyle>
          <a:p>
            <a:pPr lvl="4"/>
            <a:r>
              <a:rPr lang="de-CH" dirty="0"/>
              <a:t> </a:t>
            </a:r>
          </a:p>
        </p:txBody>
      </p:sp>
      <p:pic>
        <p:nvPicPr>
          <p:cNvPr id="7"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4000" y="250316"/>
            <a:ext cx="917450" cy="540259"/>
          </a:xfrm>
          <a:prstGeom prst="rect">
            <a:avLst/>
          </a:prstGeom>
        </p:spPr>
      </p:pic>
    </p:spTree>
    <p:extLst>
      <p:ext uri="{BB962C8B-B14F-4D97-AF65-F5344CB8AC3E}">
        <p14:creationId xmlns:p14="http://schemas.microsoft.com/office/powerpoint/2010/main" val="40711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5" name="Rectangle 2"/>
          <p:cNvSpPr>
            <a:spLocks noGrp="1" noChangeArrowheads="1"/>
          </p:cNvSpPr>
          <p:nvPr>
            <p:ph type="title" hasCustomPrompt="1"/>
          </p:nvPr>
        </p:nvSpPr>
        <p:spPr>
          <a:xfrm>
            <a:off x="695325" y="1404938"/>
            <a:ext cx="9213850" cy="361950"/>
          </a:xfrm>
        </p:spPr>
        <p:txBody>
          <a:bodyPr/>
          <a:lstStyle>
            <a:lvl1pPr>
              <a:defRPr sz="2000" b="1" i="0" baseline="0"/>
            </a:lvl1pPr>
          </a:lstStyle>
          <a:p>
            <a:r>
              <a:rPr lang="de-DE" dirty="0"/>
              <a:t>Titel durch Klicken hinzufügen</a:t>
            </a:r>
          </a:p>
        </p:txBody>
      </p:sp>
      <p:sp>
        <p:nvSpPr>
          <p:cNvPr id="6" name="Rectangle 3"/>
          <p:cNvSpPr>
            <a:spLocks noGrp="1" noChangeArrowheads="1"/>
          </p:cNvSpPr>
          <p:nvPr>
            <p:ph type="body" idx="1" hasCustomPrompt="1"/>
          </p:nvPr>
        </p:nvSpPr>
        <p:spPr>
          <a:xfrm>
            <a:off x="706462" y="2268538"/>
            <a:ext cx="9213850" cy="4464050"/>
          </a:xfrm>
        </p:spPr>
        <p:txBody>
          <a:bodyPr/>
          <a:lstStyle>
            <a:lvl1pPr>
              <a:spcBef>
                <a:spcPts val="1200"/>
              </a:spcBef>
              <a:defRPr sz="2000" b="0" i="0" baseline="0"/>
            </a:lvl1pPr>
          </a:lstStyle>
          <a:p>
            <a:pPr lvl="0"/>
            <a:r>
              <a:rPr lang="de-DE" dirty="0"/>
              <a:t>Text durch Klicken hinzufügen</a:t>
            </a:r>
          </a:p>
        </p:txBody>
      </p:sp>
      <p:sp>
        <p:nvSpPr>
          <p:cNvPr id="7" name="Rectangle 5">
            <a:extLst>
              <a:ext uri="{FF2B5EF4-FFF2-40B4-BE49-F238E27FC236}">
                <a16:creationId xmlns:a16="http://schemas.microsoft.com/office/drawing/2014/main" id="{4FB9E573-074D-E445-B834-517FEC7F4C36}"/>
              </a:ext>
            </a:extLst>
          </p:cNvPr>
          <p:cNvSpPr>
            <a:spLocks noGrp="1" noChangeArrowheads="1"/>
          </p:cNvSpPr>
          <p:nvPr>
            <p:ph type="ftr" sz="quarter" idx="3"/>
          </p:nvPr>
        </p:nvSpPr>
        <p:spPr bwMode="auto">
          <a:xfrm>
            <a:off x="695325" y="7162745"/>
            <a:ext cx="7485063"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dirty="0">
                <a:solidFill>
                  <a:srgbClr val="000000"/>
                </a:solidFill>
              </a:rPr>
              <a:t>Lehreinheit Titel, Untereinheit X, Präsentation X.Y</a:t>
            </a:r>
          </a:p>
        </p:txBody>
      </p:sp>
      <p:sp>
        <p:nvSpPr>
          <p:cNvPr id="8" name="Rectangle 6">
            <a:extLst>
              <a:ext uri="{FF2B5EF4-FFF2-40B4-BE49-F238E27FC236}">
                <a16:creationId xmlns:a16="http://schemas.microsoft.com/office/drawing/2014/main" id="{CDE9CCEE-32FA-964B-9A3F-2F9A52D2D00B}"/>
              </a:ext>
            </a:extLst>
          </p:cNvPr>
          <p:cNvSpPr>
            <a:spLocks noGrp="1" noChangeArrowheads="1"/>
          </p:cNvSpPr>
          <p:nvPr>
            <p:ph type="sldNum" sz="quarter" idx="4"/>
          </p:nvPr>
        </p:nvSpPr>
        <p:spPr bwMode="auto">
          <a:xfrm>
            <a:off x="9091613" y="7185684"/>
            <a:ext cx="863600"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4017834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10" name="Textplatzhalter 9"/>
          <p:cNvSpPr>
            <a:spLocks noGrp="1"/>
          </p:cNvSpPr>
          <p:nvPr>
            <p:ph type="body" sz="quarter" idx="13" hasCustomPrompt="1"/>
          </p:nvPr>
        </p:nvSpPr>
        <p:spPr>
          <a:xfrm>
            <a:off x="708731" y="2268538"/>
            <a:ext cx="9219600" cy="3816000"/>
          </a:xfrm>
          <a:solidFill>
            <a:schemeClr val="accent1"/>
          </a:solidFill>
        </p:spPr>
        <p:txBody>
          <a:bodyPr anchor="ctr"/>
          <a:lstStyle>
            <a:lvl1pPr algn="ctr">
              <a:defRPr sz="2100" b="0" baseline="0"/>
            </a:lvl1pPr>
          </a:lstStyle>
          <a:p>
            <a:pPr lvl="0"/>
            <a:r>
              <a:rPr lang="de-CH" dirty="0"/>
              <a:t>Durch Bild oder Grafik ersetzen (Grösse und Position beibehalten)</a:t>
            </a:r>
          </a:p>
        </p:txBody>
      </p:sp>
      <p:sp>
        <p:nvSpPr>
          <p:cNvPr id="12" name="Textplatzhalter 11"/>
          <p:cNvSpPr>
            <a:spLocks noGrp="1"/>
          </p:cNvSpPr>
          <p:nvPr>
            <p:ph type="body" sz="quarter" idx="14" hasCustomPrompt="1"/>
          </p:nvPr>
        </p:nvSpPr>
        <p:spPr>
          <a:xfrm>
            <a:off x="695325" y="1404937"/>
            <a:ext cx="9212400" cy="1151557"/>
          </a:xfrm>
        </p:spPr>
        <p:txBody>
          <a:bodyPr/>
          <a:lstStyle>
            <a:lvl1pPr>
              <a:spcBef>
                <a:spcPts val="900"/>
              </a:spcBef>
              <a:defRPr sz="1700" b="0"/>
            </a:lvl1pPr>
          </a:lstStyle>
          <a:p>
            <a:pPr lvl="0"/>
            <a:r>
              <a:rPr lang="de-CH" dirty="0"/>
              <a:t>Text durch Klicken hinzufügen</a:t>
            </a:r>
          </a:p>
        </p:txBody>
      </p:sp>
      <p:sp>
        <p:nvSpPr>
          <p:cNvPr id="7" name="Rectangle 5">
            <a:extLst>
              <a:ext uri="{FF2B5EF4-FFF2-40B4-BE49-F238E27FC236}">
                <a16:creationId xmlns:a16="http://schemas.microsoft.com/office/drawing/2014/main" id="{49B379DF-20DC-4C4C-9F0A-6E57DA4E6268}"/>
              </a:ext>
            </a:extLst>
          </p:cNvPr>
          <p:cNvSpPr>
            <a:spLocks noGrp="1" noChangeArrowheads="1"/>
          </p:cNvSpPr>
          <p:nvPr>
            <p:ph type="ftr" sz="quarter" idx="3"/>
          </p:nvPr>
        </p:nvSpPr>
        <p:spPr bwMode="auto">
          <a:xfrm>
            <a:off x="695325" y="7159425"/>
            <a:ext cx="7485063"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dirty="0">
                <a:solidFill>
                  <a:srgbClr val="000000"/>
                </a:solidFill>
              </a:rPr>
              <a:t>Lehreinheit Titel, Untereinheit X, Präsentation X.Y</a:t>
            </a:r>
          </a:p>
        </p:txBody>
      </p:sp>
      <p:sp>
        <p:nvSpPr>
          <p:cNvPr id="8" name="Rectangle 6">
            <a:extLst>
              <a:ext uri="{FF2B5EF4-FFF2-40B4-BE49-F238E27FC236}">
                <a16:creationId xmlns:a16="http://schemas.microsoft.com/office/drawing/2014/main" id="{32E036F7-034B-784B-A734-366467286A4E}"/>
              </a:ext>
            </a:extLst>
          </p:cNvPr>
          <p:cNvSpPr>
            <a:spLocks noGrp="1" noChangeArrowheads="1"/>
          </p:cNvSpPr>
          <p:nvPr>
            <p:ph type="sldNum" sz="quarter" idx="4"/>
          </p:nvPr>
        </p:nvSpPr>
        <p:spPr bwMode="auto">
          <a:xfrm>
            <a:off x="9091613" y="7187664"/>
            <a:ext cx="863600"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1113631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el und Inhalt">
    <p:spTree>
      <p:nvGrpSpPr>
        <p:cNvPr id="1" name=""/>
        <p:cNvGrpSpPr/>
        <p:nvPr/>
      </p:nvGrpSpPr>
      <p:grpSpPr>
        <a:xfrm>
          <a:off x="0" y="0"/>
          <a:ext cx="0" cy="0"/>
          <a:chOff x="0" y="0"/>
          <a:chExt cx="0" cy="0"/>
        </a:xfrm>
      </p:grpSpPr>
      <p:sp>
        <p:nvSpPr>
          <p:cNvPr id="3" name="Textplatzhalter 2"/>
          <p:cNvSpPr>
            <a:spLocks noGrp="1"/>
          </p:cNvSpPr>
          <p:nvPr>
            <p:ph type="body" sz="quarter" idx="13" hasCustomPrompt="1"/>
          </p:nvPr>
        </p:nvSpPr>
        <p:spPr>
          <a:xfrm>
            <a:off x="693584" y="1410205"/>
            <a:ext cx="9219600" cy="4788000"/>
          </a:xfrm>
          <a:solidFill>
            <a:schemeClr val="accent1"/>
          </a:solidFill>
        </p:spPr>
        <p:txBody>
          <a:bodyPr anchor="ctr"/>
          <a:lstStyle>
            <a:lvl1pPr algn="ctr">
              <a:defRPr sz="2100" b="0" baseline="0"/>
            </a:lvl1pPr>
          </a:lstStyle>
          <a:p>
            <a:pPr lvl="0"/>
            <a:r>
              <a:rPr lang="de-CH" dirty="0"/>
              <a:t>Durch Bild oder Grafik ersetzen (Grösse und Position beibehalten)</a:t>
            </a:r>
          </a:p>
        </p:txBody>
      </p:sp>
      <p:sp>
        <p:nvSpPr>
          <p:cNvPr id="8" name="Textplatzhalter 7"/>
          <p:cNvSpPr>
            <a:spLocks noGrp="1"/>
          </p:cNvSpPr>
          <p:nvPr>
            <p:ph type="body" sz="quarter" idx="14" hasCustomPrompt="1"/>
          </p:nvPr>
        </p:nvSpPr>
        <p:spPr>
          <a:xfrm>
            <a:off x="685027" y="6411242"/>
            <a:ext cx="9212400" cy="720000"/>
          </a:xfrm>
        </p:spPr>
        <p:txBody>
          <a:bodyPr/>
          <a:lstStyle>
            <a:lvl1pPr>
              <a:spcBef>
                <a:spcPts val="800"/>
              </a:spcBef>
              <a:defRPr sz="1500" b="0"/>
            </a:lvl1pPr>
          </a:lstStyle>
          <a:p>
            <a:pPr lvl="0"/>
            <a:r>
              <a:rPr lang="de-CH" dirty="0"/>
              <a:t>Text durch Klicken hinzufügen</a:t>
            </a:r>
          </a:p>
        </p:txBody>
      </p:sp>
      <p:sp>
        <p:nvSpPr>
          <p:cNvPr id="7" name="Rectangle 5">
            <a:extLst>
              <a:ext uri="{FF2B5EF4-FFF2-40B4-BE49-F238E27FC236}">
                <a16:creationId xmlns:a16="http://schemas.microsoft.com/office/drawing/2014/main" id="{56A72F8E-F232-F941-8A55-3497E92C0C2F}"/>
              </a:ext>
            </a:extLst>
          </p:cNvPr>
          <p:cNvSpPr>
            <a:spLocks noGrp="1" noChangeArrowheads="1"/>
          </p:cNvSpPr>
          <p:nvPr>
            <p:ph type="ftr" sz="quarter" idx="3"/>
          </p:nvPr>
        </p:nvSpPr>
        <p:spPr bwMode="auto">
          <a:xfrm>
            <a:off x="685027" y="7165007"/>
            <a:ext cx="7485063"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a:solidFill>
                  <a:srgbClr val="000000"/>
                </a:solidFill>
              </a:rPr>
              <a:t>Lehreinheit Titel, Untereinheit X, Präsentation X.Y</a:t>
            </a:r>
          </a:p>
        </p:txBody>
      </p:sp>
      <p:sp>
        <p:nvSpPr>
          <p:cNvPr id="9" name="Rectangle 6">
            <a:extLst>
              <a:ext uri="{FF2B5EF4-FFF2-40B4-BE49-F238E27FC236}">
                <a16:creationId xmlns:a16="http://schemas.microsoft.com/office/drawing/2014/main" id="{D2355371-554D-9E4C-B128-5CF6DA06A204}"/>
              </a:ext>
            </a:extLst>
          </p:cNvPr>
          <p:cNvSpPr>
            <a:spLocks noGrp="1" noChangeArrowheads="1"/>
          </p:cNvSpPr>
          <p:nvPr>
            <p:ph type="sldNum" sz="quarter" idx="4"/>
          </p:nvPr>
        </p:nvSpPr>
        <p:spPr bwMode="auto">
          <a:xfrm>
            <a:off x="9091613" y="7165007"/>
            <a:ext cx="863600"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2260773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8" name="Rectangle 2"/>
          <p:cNvSpPr>
            <a:spLocks noGrp="1" noChangeArrowheads="1"/>
          </p:cNvSpPr>
          <p:nvPr>
            <p:ph type="title" hasCustomPrompt="1"/>
          </p:nvPr>
        </p:nvSpPr>
        <p:spPr>
          <a:xfrm>
            <a:off x="5491163" y="1509713"/>
            <a:ext cx="4459287" cy="361950"/>
          </a:xfrm>
        </p:spPr>
        <p:txBody>
          <a:bodyPr/>
          <a:lstStyle>
            <a:lvl1pPr>
              <a:defRPr sz="2000" b="1" i="0" baseline="0"/>
            </a:lvl1pPr>
          </a:lstStyle>
          <a:p>
            <a:r>
              <a:rPr lang="de-DE" dirty="0"/>
              <a:t>Titel durch Klicken hinzufügen</a:t>
            </a:r>
          </a:p>
        </p:txBody>
      </p:sp>
      <p:sp>
        <p:nvSpPr>
          <p:cNvPr id="9" name="Rectangle 3"/>
          <p:cNvSpPr>
            <a:spLocks noGrp="1" noChangeArrowheads="1"/>
          </p:cNvSpPr>
          <p:nvPr>
            <p:ph type="body" idx="1" hasCustomPrompt="1"/>
          </p:nvPr>
        </p:nvSpPr>
        <p:spPr>
          <a:xfrm>
            <a:off x="5491163" y="2197100"/>
            <a:ext cx="4460875" cy="4464050"/>
          </a:xfrm>
        </p:spPr>
        <p:txBody>
          <a:bodyPr/>
          <a:lstStyle>
            <a:lvl1pPr>
              <a:spcBef>
                <a:spcPts val="1200"/>
              </a:spcBef>
              <a:defRPr sz="2000" b="0" i="0" baseline="0"/>
            </a:lvl1pPr>
          </a:lstStyle>
          <a:p>
            <a:pPr lvl="0"/>
            <a:r>
              <a:rPr lang="de-DE" dirty="0"/>
              <a:t>Text durch Klicken hinzufügen</a:t>
            </a:r>
          </a:p>
        </p:txBody>
      </p:sp>
      <p:sp>
        <p:nvSpPr>
          <p:cNvPr id="6" name="Textplatzhalter 5"/>
          <p:cNvSpPr>
            <a:spLocks noGrp="1"/>
          </p:cNvSpPr>
          <p:nvPr>
            <p:ph type="body" sz="quarter" idx="13" hasCustomPrompt="1"/>
          </p:nvPr>
        </p:nvSpPr>
        <p:spPr>
          <a:xfrm>
            <a:off x="738000" y="1512000"/>
            <a:ext cx="4467600" cy="5151600"/>
          </a:xfrm>
          <a:solidFill>
            <a:schemeClr val="accent1"/>
          </a:solidFill>
        </p:spPr>
        <p:txBody>
          <a:bodyPr anchor="ctr"/>
          <a:lstStyle>
            <a:lvl1pPr algn="ctr">
              <a:defRPr sz="2100" b="0" baseline="0"/>
            </a:lvl1pPr>
          </a:lstStyle>
          <a:p>
            <a:pPr lvl="0"/>
            <a:r>
              <a:rPr lang="de-CH" sz="2000" b="0" dirty="0"/>
              <a:t>Durch Bild oder Grafik ersetzen (Grösse und Position beibehalten)</a:t>
            </a:r>
            <a:endParaRPr lang="de-CH" dirty="0"/>
          </a:p>
        </p:txBody>
      </p:sp>
      <p:sp>
        <p:nvSpPr>
          <p:cNvPr id="10" name="Rectangle 5">
            <a:extLst>
              <a:ext uri="{FF2B5EF4-FFF2-40B4-BE49-F238E27FC236}">
                <a16:creationId xmlns:a16="http://schemas.microsoft.com/office/drawing/2014/main" id="{A8B8849D-9686-1242-96F2-28526D4CE92D}"/>
              </a:ext>
            </a:extLst>
          </p:cNvPr>
          <p:cNvSpPr>
            <a:spLocks noGrp="1" noChangeArrowheads="1"/>
          </p:cNvSpPr>
          <p:nvPr>
            <p:ph type="ftr" sz="quarter" idx="3"/>
          </p:nvPr>
        </p:nvSpPr>
        <p:spPr bwMode="auto">
          <a:xfrm>
            <a:off x="696500" y="7164388"/>
            <a:ext cx="7485063"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a:solidFill>
                  <a:srgbClr val="000000"/>
                </a:solidFill>
              </a:rPr>
              <a:t>Lehreinheit Titel, Untereinheit X, Präsentation X.Y</a:t>
            </a:r>
          </a:p>
        </p:txBody>
      </p:sp>
      <p:sp>
        <p:nvSpPr>
          <p:cNvPr id="11" name="Rectangle 6">
            <a:extLst>
              <a:ext uri="{FF2B5EF4-FFF2-40B4-BE49-F238E27FC236}">
                <a16:creationId xmlns:a16="http://schemas.microsoft.com/office/drawing/2014/main" id="{1695BE9F-CE70-F645-BB49-8F39700580A2}"/>
              </a:ext>
            </a:extLst>
          </p:cNvPr>
          <p:cNvSpPr>
            <a:spLocks noGrp="1" noChangeArrowheads="1"/>
          </p:cNvSpPr>
          <p:nvPr>
            <p:ph type="sldNum" sz="quarter" idx="4"/>
          </p:nvPr>
        </p:nvSpPr>
        <p:spPr bwMode="auto">
          <a:xfrm>
            <a:off x="9086850" y="7164388"/>
            <a:ext cx="863600"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3380484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8048" y="1416459"/>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CH" dirty="0"/>
              <a:t>Mastertitelformat bearbeiten</a:t>
            </a:r>
          </a:p>
        </p:txBody>
      </p:sp>
      <p:sp>
        <p:nvSpPr>
          <p:cNvPr id="1027" name="Rectangle 3"/>
          <p:cNvSpPr>
            <a:spLocks noGrp="1" noChangeArrowheads="1"/>
          </p:cNvSpPr>
          <p:nvPr>
            <p:ph type="body" idx="1"/>
          </p:nvPr>
        </p:nvSpPr>
        <p:spPr bwMode="auto">
          <a:xfrm>
            <a:off x="710530" y="2268538"/>
            <a:ext cx="9213850" cy="25916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CH" dirty="0"/>
              <a:t>Mastertextformat bearbeiten</a:t>
            </a:r>
          </a:p>
          <a:p>
            <a:pPr lvl="1"/>
            <a:r>
              <a:rPr lang="de-CH" dirty="0"/>
              <a:t>Zweite Ebene</a:t>
            </a:r>
          </a:p>
          <a:p>
            <a:pPr lvl="2"/>
            <a:r>
              <a:rPr lang="de-CH" dirty="0"/>
              <a:t>Dritte Ebene</a:t>
            </a:r>
          </a:p>
          <a:p>
            <a:pPr lvl="3"/>
            <a:r>
              <a:rPr lang="de-CH" dirty="0"/>
              <a:t>Vierte Ebene</a:t>
            </a:r>
          </a:p>
          <a:p>
            <a:pPr lvl="4"/>
            <a:r>
              <a:rPr lang="de-CH" dirty="0"/>
              <a:t>Fünfte Ebene</a:t>
            </a:r>
          </a:p>
        </p:txBody>
      </p:sp>
      <p:sp>
        <p:nvSpPr>
          <p:cNvPr id="1029" name="Rectangle 5"/>
          <p:cNvSpPr>
            <a:spLocks noGrp="1" noChangeArrowheads="1"/>
          </p:cNvSpPr>
          <p:nvPr>
            <p:ph type="ftr" sz="quarter" idx="3"/>
          </p:nvPr>
        </p:nvSpPr>
        <p:spPr bwMode="auto">
          <a:xfrm>
            <a:off x="695325" y="7169486"/>
            <a:ext cx="7485063"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a:solidFill>
                  <a:srgbClr val="000000"/>
                </a:solidFill>
              </a:rPr>
              <a:t>Lehreinheit Titel, Untereinheit X, Präsentation X.Y</a:t>
            </a:r>
          </a:p>
        </p:txBody>
      </p:sp>
      <p:sp>
        <p:nvSpPr>
          <p:cNvPr id="1030" name="Rectangle 6"/>
          <p:cNvSpPr>
            <a:spLocks noGrp="1" noChangeArrowheads="1"/>
          </p:cNvSpPr>
          <p:nvPr>
            <p:ph type="sldNum" sz="quarter" idx="4"/>
          </p:nvPr>
        </p:nvSpPr>
        <p:spPr bwMode="auto">
          <a:xfrm>
            <a:off x="9048335" y="7169486"/>
            <a:ext cx="863600"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pic>
        <p:nvPicPr>
          <p:cNvPr id="2" name="Grafik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4000" y="250316"/>
            <a:ext cx="917450" cy="540259"/>
          </a:xfrm>
          <a:prstGeom prst="rect">
            <a:avLst/>
          </a:prstGeom>
        </p:spPr>
      </p:pic>
    </p:spTree>
    <p:extLst>
      <p:ext uri="{BB962C8B-B14F-4D97-AF65-F5344CB8AC3E}">
        <p14:creationId xmlns:p14="http://schemas.microsoft.com/office/powerpoint/2010/main" val="2291402503"/>
      </p:ext>
    </p:extLst>
  </p:cSld>
  <p:clrMap bg1="lt1" tx1="dk1" bg2="lt2" tx2="dk2" accent1="accent1" accent2="accent2" accent3="accent3" accent4="accent4" accent5="accent5" accent6="accent6" hlink="hlink" folHlink="folHlink"/>
  <p:sldLayoutIdLst>
    <p:sldLayoutId id="2147483714" r:id="rId1"/>
    <p:sldLayoutId id="2147483720" r:id="rId2"/>
    <p:sldLayoutId id="2147483727" r:id="rId3"/>
    <p:sldLayoutId id="2147483728" r:id="rId4"/>
    <p:sldLayoutId id="2147483729" r:id="rId5"/>
  </p:sldLayoutIdLst>
  <p:hf hdr="0"/>
  <p:txStyles>
    <p:titleStyle>
      <a:lvl1pPr algn="l" defTabSz="1042988" rtl="0" eaLnBrk="1" fontAlgn="base" hangingPunct="1">
        <a:spcBef>
          <a:spcPct val="0"/>
        </a:spcBef>
        <a:spcAft>
          <a:spcPct val="0"/>
        </a:spcAft>
        <a:defRPr sz="3600" b="1"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p:titleStyle>
    <p:bodyStyle>
      <a:lvl1pPr algn="l" defTabSz="1042988" rtl="0" eaLnBrk="1" fontAlgn="base" hangingPunct="1">
        <a:lnSpc>
          <a:spcPct val="115000"/>
        </a:lnSpc>
        <a:spcBef>
          <a:spcPct val="100000"/>
        </a:spcBef>
        <a:spcAft>
          <a:spcPct val="0"/>
        </a:spcAft>
        <a:defRPr sz="2600" b="1">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85" userDrawn="1">
          <p15:clr>
            <a:srgbClr val="F26B43"/>
          </p15:clr>
        </p15:guide>
        <p15:guide id="2" pos="438" userDrawn="1">
          <p15:clr>
            <a:srgbClr val="F26B43"/>
          </p15:clr>
        </p15:guide>
        <p15:guide id="3" pos="6271" userDrawn="1">
          <p15:clr>
            <a:srgbClr val="F26B43"/>
          </p15:clr>
        </p15:guide>
        <p15:guide id="4" orient="horz" pos="1429" userDrawn="1">
          <p15:clr>
            <a:srgbClr val="F26B43"/>
          </p15:clr>
        </p15:guide>
        <p15:guide id="5" orient="horz" pos="451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ideo" Target="https://www.youtube.com/embed/pa5UnI279Es?feature=oembed" TargetMode="External"/><Relationship Id="rId5" Type="http://schemas.openxmlformats.org/officeDocument/2006/relationships/image" Target="../media/image5.png"/><Relationship Id="rId4" Type="http://schemas.openxmlformats.org/officeDocument/2006/relationships/image" Target="../media/image4.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Untertitel 11"/>
          <p:cNvSpPr>
            <a:spLocks noGrp="1"/>
          </p:cNvSpPr>
          <p:nvPr>
            <p:ph type="subTitle" idx="1"/>
          </p:nvPr>
        </p:nvSpPr>
        <p:spPr/>
        <p:txBody>
          <a:bodyPr/>
          <a:lstStyle/>
          <a:p>
            <a:r>
              <a:rPr lang="de-CH" dirty="0"/>
              <a:t>Bionik – Bauen mit dem Körper, Untereinheit 3</a:t>
            </a:r>
            <a:endParaRPr lang="de-CH" dirty="0">
              <a:solidFill>
                <a:srgbClr val="FF0000"/>
              </a:solidFill>
            </a:endParaRPr>
          </a:p>
        </p:txBody>
      </p:sp>
      <p:sp>
        <p:nvSpPr>
          <p:cNvPr id="11" name="Titel 10"/>
          <p:cNvSpPr>
            <a:spLocks noGrp="1"/>
          </p:cNvSpPr>
          <p:nvPr>
            <p:ph type="title"/>
          </p:nvPr>
        </p:nvSpPr>
        <p:spPr/>
        <p:txBody>
          <a:bodyPr/>
          <a:lstStyle/>
          <a:p>
            <a:r>
              <a:rPr lang="de-CH" dirty="0"/>
              <a:t>Bauen mit dem Körper</a:t>
            </a:r>
          </a:p>
        </p:txBody>
      </p:sp>
      <p:sp>
        <p:nvSpPr>
          <p:cNvPr id="14" name="Textplatzhalter 13"/>
          <p:cNvSpPr>
            <a:spLocks noGrp="1"/>
          </p:cNvSpPr>
          <p:nvPr>
            <p:ph type="body" sz="quarter" idx="11"/>
          </p:nvPr>
        </p:nvSpPr>
        <p:spPr/>
        <p:txBody>
          <a:bodyPr/>
          <a:lstStyle/>
          <a:p>
            <a:endParaRPr lang="de-CH"/>
          </a:p>
        </p:txBody>
      </p:sp>
      <p:pic>
        <p:nvPicPr>
          <p:cNvPr id="2" name="Bild 4">
            <a:extLst>
              <a:ext uri="{FF2B5EF4-FFF2-40B4-BE49-F238E27FC236}">
                <a16:creationId xmlns:a16="http://schemas.microsoft.com/office/drawing/2014/main" id="{2846BD41-00F6-441B-8EBD-92763BC881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4200" y="2781200"/>
            <a:ext cx="5080000" cy="4064000"/>
          </a:xfrm>
          <a:prstGeom prst="rect">
            <a:avLst/>
          </a:prstGeom>
        </p:spPr>
      </p:pic>
    </p:spTree>
    <p:extLst>
      <p:ext uri="{BB962C8B-B14F-4D97-AF65-F5344CB8AC3E}">
        <p14:creationId xmlns:p14="http://schemas.microsoft.com/office/powerpoint/2010/main" val="1565490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p:txBody>
          <a:bodyPr/>
          <a:lstStyle/>
          <a:p>
            <a:pPr marL="0" indent="0">
              <a:buNone/>
            </a:pPr>
            <a:r>
              <a:rPr lang="de-DE" dirty="0"/>
              <a:t>Im Text des Arbeitsblattes haben sie diverse Strategien von Ameisen kennengelernt, bei denen Ameisen ihren Köper als “Baumaterial einsetzen“</a:t>
            </a:r>
          </a:p>
          <a:p>
            <a:pPr marL="0" indent="0">
              <a:buNone/>
            </a:pPr>
            <a:endParaRPr lang="de-DE" dirty="0"/>
          </a:p>
          <a:p>
            <a:pPr marL="0" indent="0">
              <a:buNone/>
            </a:pPr>
            <a:r>
              <a:rPr lang="de-DE" dirty="0"/>
              <a:t>Versuchen Sie die folgenden Aufgaben mit ihren “Körpern als Bausteine“ zu lösen!</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Bionik – Bauen mit dem Körper, Untereinheit 3</a:t>
            </a:r>
            <a:endParaRPr lang="de-CH" dirty="0">
              <a:solidFill>
                <a:srgbClr val="FF0000"/>
              </a:solidFill>
            </a:endParaRP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2</a:t>
            </a:fld>
            <a:endParaRPr lang="de-CH">
              <a:solidFill>
                <a:srgbClr val="000000"/>
              </a:solidFill>
            </a:endParaRPr>
          </a:p>
        </p:txBody>
      </p:sp>
      <p:pic>
        <p:nvPicPr>
          <p:cNvPr id="2" name="Grafik 1">
            <a:extLst>
              <a:ext uri="{FF2B5EF4-FFF2-40B4-BE49-F238E27FC236}">
                <a16:creationId xmlns:a16="http://schemas.microsoft.com/office/drawing/2014/main" id="{A4D3B81A-B7AD-4830-A236-4AED7230565E}"/>
              </a:ext>
            </a:extLst>
          </p:cNvPr>
          <p:cNvPicPr>
            <a:picLocks noChangeAspect="1"/>
          </p:cNvPicPr>
          <p:nvPr/>
        </p:nvPicPr>
        <p:blipFill rotWithShape="1">
          <a:blip r:embed="rId2">
            <a:extLst>
              <a:ext uri="{28A0092B-C50C-407E-A947-70E740481C1C}">
                <a14:useLocalDpi xmlns:a14="http://schemas.microsoft.com/office/drawing/2010/main" val="0"/>
              </a:ext>
            </a:extLst>
          </a:blip>
          <a:srcRect l="19155" t="23297" r="18104" b="13962"/>
          <a:stretch/>
        </p:blipFill>
        <p:spPr>
          <a:xfrm>
            <a:off x="741362" y="2319417"/>
            <a:ext cx="4491784" cy="2993791"/>
          </a:xfrm>
          <a:prstGeom prst="rect">
            <a:avLst/>
          </a:prstGeom>
        </p:spPr>
      </p:pic>
      <p:sp>
        <p:nvSpPr>
          <p:cNvPr id="8" name="Titel 1">
            <a:extLst>
              <a:ext uri="{FF2B5EF4-FFF2-40B4-BE49-F238E27FC236}">
                <a16:creationId xmlns:a16="http://schemas.microsoft.com/office/drawing/2014/main" id="{592117FA-B4AB-4B50-B970-A26E4DB0FBA5}"/>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Versuchen wir es mal wie die Ameisen</a:t>
            </a:r>
          </a:p>
        </p:txBody>
      </p:sp>
      <p:sp>
        <p:nvSpPr>
          <p:cNvPr id="3" name="Textfeld 2">
            <a:extLst>
              <a:ext uri="{FF2B5EF4-FFF2-40B4-BE49-F238E27FC236}">
                <a16:creationId xmlns:a16="http://schemas.microsoft.com/office/drawing/2014/main" id="{6D48E6DE-348A-FE45-8872-81D5B6F0C512}"/>
              </a:ext>
            </a:extLst>
          </p:cNvPr>
          <p:cNvSpPr txBox="1"/>
          <p:nvPr/>
        </p:nvSpPr>
        <p:spPr>
          <a:xfrm>
            <a:off x="695325" y="5650293"/>
            <a:ext cx="4795838" cy="338554"/>
          </a:xfrm>
          <a:prstGeom prst="rect">
            <a:avLst/>
          </a:prstGeom>
          <a:noFill/>
        </p:spPr>
        <p:txBody>
          <a:bodyPr wrap="square" rtlCol="0">
            <a:spAutoFit/>
          </a:bodyPr>
          <a:lstStyle/>
          <a:p>
            <a:pPr algn="l"/>
            <a:r>
              <a:rPr lang="de-DE" sz="800" dirty="0">
                <a:solidFill>
                  <a:schemeClr val="bg1">
                    <a:lumMod val="50000"/>
                  </a:schemeClr>
                </a:solidFill>
              </a:rPr>
              <a:t>Bild: Igor </a:t>
            </a:r>
            <a:r>
              <a:rPr lang="de-DE" sz="800" dirty="0" err="1">
                <a:solidFill>
                  <a:schemeClr val="bg1">
                    <a:lumMod val="50000"/>
                  </a:schemeClr>
                </a:solidFill>
              </a:rPr>
              <a:t>Chuxlancev</a:t>
            </a:r>
            <a:r>
              <a:rPr lang="de-DE" sz="800" dirty="0">
                <a:solidFill>
                  <a:schemeClr val="bg1">
                    <a:lumMod val="50000"/>
                  </a:schemeClr>
                </a:solidFill>
              </a:rPr>
              <a:t>, https://</a:t>
            </a:r>
            <a:r>
              <a:rPr lang="de-DE" sz="800" dirty="0" err="1">
                <a:solidFill>
                  <a:schemeClr val="bg1">
                    <a:lumMod val="50000"/>
                  </a:schemeClr>
                </a:solidFill>
              </a:rPr>
              <a:t>upload.wikimedia.org</a:t>
            </a:r>
            <a:r>
              <a:rPr lang="de-DE" sz="800" dirty="0">
                <a:solidFill>
                  <a:schemeClr val="bg1">
                    <a:lumMod val="50000"/>
                  </a:schemeClr>
                </a:solidFill>
              </a:rPr>
              <a:t>/</a:t>
            </a:r>
            <a:r>
              <a:rPr lang="de-DE" sz="800" dirty="0" err="1">
                <a:solidFill>
                  <a:schemeClr val="bg1">
                    <a:lumMod val="50000"/>
                  </a:schemeClr>
                </a:solidFill>
              </a:rPr>
              <a:t>wikipedia</a:t>
            </a:r>
            <a:r>
              <a:rPr lang="de-DE" sz="800" dirty="0">
                <a:solidFill>
                  <a:schemeClr val="bg1">
                    <a:lumMod val="50000"/>
                  </a:schemeClr>
                </a:solidFill>
              </a:rPr>
              <a:t>/</a:t>
            </a:r>
            <a:r>
              <a:rPr lang="de-DE" sz="800" dirty="0" err="1">
                <a:solidFill>
                  <a:schemeClr val="bg1">
                    <a:lumMod val="50000"/>
                  </a:schemeClr>
                </a:solidFill>
              </a:rPr>
              <a:t>commons</a:t>
            </a:r>
            <a:r>
              <a:rPr lang="de-DE" sz="800" dirty="0">
                <a:solidFill>
                  <a:schemeClr val="bg1">
                    <a:lumMod val="50000"/>
                  </a:schemeClr>
                </a:solidFill>
              </a:rPr>
              <a:t>/2/29/</a:t>
            </a:r>
            <a:r>
              <a:rPr lang="de-DE" sz="800" dirty="0" err="1">
                <a:solidFill>
                  <a:schemeClr val="bg1">
                    <a:lumMod val="50000"/>
                  </a:schemeClr>
                </a:solidFill>
              </a:rPr>
              <a:t>AntBridge_Crossin</a:t>
            </a:r>
            <a:r>
              <a:rPr lang="de-DE" sz="800" dirty="0">
                <a:solidFill>
                  <a:schemeClr val="bg1">
                    <a:lumMod val="50000"/>
                  </a:schemeClr>
                </a:solidFill>
              </a:rPr>
              <a:t>(20.05.2021)</a:t>
            </a:r>
          </a:p>
        </p:txBody>
      </p:sp>
    </p:spTree>
    <p:extLst>
      <p:ext uri="{BB962C8B-B14F-4D97-AF65-F5344CB8AC3E}">
        <p14:creationId xmlns:p14="http://schemas.microsoft.com/office/powerpoint/2010/main" val="4202520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D539FD46-A4AF-8C4B-9C75-45B7C1DA978D}"/>
              </a:ext>
            </a:extLst>
          </p:cNvPr>
          <p:cNvSpPr>
            <a:spLocks noGrp="1"/>
          </p:cNvSpPr>
          <p:nvPr>
            <p:ph type="ftr" sz="quarter" idx="3"/>
          </p:nvPr>
        </p:nvSpPr>
        <p:spPr>
          <a:xfrm>
            <a:off x="685027" y="7165007"/>
            <a:ext cx="7485063" cy="179388"/>
          </a:xfrm>
        </p:spPr>
        <p:txBody>
          <a:bodyPr/>
          <a:lstStyle/>
          <a:p>
            <a:r>
              <a:rPr lang="de-CH" dirty="0">
                <a:solidFill>
                  <a:srgbClr val="000000"/>
                </a:solidFill>
              </a:rPr>
              <a:t>Bionik – Bauen mit dem Körper, Untereinheit 3</a:t>
            </a:r>
            <a:endParaRPr lang="de-CH" dirty="0">
              <a:solidFill>
                <a:srgbClr val="FF0000"/>
              </a:solidFill>
            </a:endParaRPr>
          </a:p>
        </p:txBody>
      </p:sp>
      <p:sp>
        <p:nvSpPr>
          <p:cNvPr id="5" name="Foliennummernplatzhalter 4">
            <a:extLst>
              <a:ext uri="{FF2B5EF4-FFF2-40B4-BE49-F238E27FC236}">
                <a16:creationId xmlns:a16="http://schemas.microsoft.com/office/drawing/2014/main" id="{64FDEFF5-2A5C-E44C-A1A4-CCB11959E416}"/>
              </a:ext>
            </a:extLst>
          </p:cNvPr>
          <p:cNvSpPr>
            <a:spLocks noGrp="1"/>
          </p:cNvSpPr>
          <p:nvPr>
            <p:ph type="sldNum" sz="quarter" idx="4"/>
          </p:nvPr>
        </p:nvSpPr>
        <p:spPr/>
        <p:txBody>
          <a:bodyPr/>
          <a:lstStyle/>
          <a:p>
            <a:fld id="{8C812475-90CC-411E-A993-929AF0D0895B}" type="slidenum">
              <a:rPr lang="de-CH">
                <a:solidFill>
                  <a:srgbClr val="000000"/>
                </a:solidFill>
              </a:rPr>
              <a:pPr/>
              <a:t>3</a:t>
            </a:fld>
            <a:endParaRPr lang="de-CH">
              <a:solidFill>
                <a:srgbClr val="000000"/>
              </a:solidFill>
            </a:endParaRPr>
          </a:p>
        </p:txBody>
      </p:sp>
      <p:sp>
        <p:nvSpPr>
          <p:cNvPr id="12" name="Textplatzhalter 11">
            <a:extLst>
              <a:ext uri="{FF2B5EF4-FFF2-40B4-BE49-F238E27FC236}">
                <a16:creationId xmlns:a16="http://schemas.microsoft.com/office/drawing/2014/main" id="{C7DF65F4-3AE1-47E4-B782-71DB3010A00C}"/>
              </a:ext>
            </a:extLst>
          </p:cNvPr>
          <p:cNvSpPr txBox="1">
            <a:spLocks/>
          </p:cNvSpPr>
          <p:nvPr/>
        </p:nvSpPr>
        <p:spPr bwMode="auto">
          <a:xfrm>
            <a:off x="742812" y="1404937"/>
            <a:ext cx="9212400" cy="11515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lnSpc>
                <a:spcPct val="115000"/>
              </a:lnSpc>
              <a:spcBef>
                <a:spcPts val="900"/>
              </a:spcBef>
              <a:spcAft>
                <a:spcPct val="0"/>
              </a:spcAft>
              <a:defRPr sz="1700" b="0">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a:lstStyle>
          <a:p>
            <a:r>
              <a:rPr lang="de-CH" sz="2000" b="1" kern="0" dirty="0"/>
              <a:t>Analogie</a:t>
            </a:r>
          </a:p>
        </p:txBody>
      </p:sp>
      <p:pic>
        <p:nvPicPr>
          <p:cNvPr id="7" name="Inhaltsplatzhalter 3">
            <a:extLst>
              <a:ext uri="{FF2B5EF4-FFF2-40B4-BE49-F238E27FC236}">
                <a16:creationId xmlns:a16="http://schemas.microsoft.com/office/drawing/2014/main" id="{5A41383A-9C34-45D5-855D-A61C5B843ADD}"/>
              </a:ext>
            </a:extLst>
          </p:cNvPr>
          <p:cNvPicPr>
            <a:picLocks noChangeAspect="1"/>
          </p:cNvPicPr>
          <p:nvPr/>
        </p:nvPicPr>
        <p:blipFill>
          <a:blip r:embed="rId4"/>
          <a:stretch>
            <a:fillRect/>
          </a:stretch>
        </p:blipFill>
        <p:spPr>
          <a:xfrm>
            <a:off x="6314405" y="1891476"/>
            <a:ext cx="4275332" cy="4351338"/>
          </a:xfrm>
          <a:prstGeom prst="rect">
            <a:avLst/>
          </a:prstGeom>
        </p:spPr>
      </p:pic>
      <p:pic>
        <p:nvPicPr>
          <p:cNvPr id="8" name="Onlinemedien 4" descr="Ants making bridge, team work">
            <a:hlinkClick r:id="" action="ppaction://media"/>
            <a:extLst>
              <a:ext uri="{FF2B5EF4-FFF2-40B4-BE49-F238E27FC236}">
                <a16:creationId xmlns:a16="http://schemas.microsoft.com/office/drawing/2014/main" id="{DF9A856D-F7A0-4EB4-9885-112A4EEA9253}"/>
              </a:ext>
            </a:extLst>
          </p:cNvPr>
          <p:cNvPicPr>
            <a:picLocks noRot="1" noChangeAspect="1"/>
          </p:cNvPicPr>
          <p:nvPr>
            <a:videoFile r:link="rId1"/>
          </p:nvPr>
        </p:nvPicPr>
        <p:blipFill>
          <a:blip r:embed="rId5"/>
          <a:stretch>
            <a:fillRect/>
          </a:stretch>
        </p:blipFill>
        <p:spPr>
          <a:xfrm>
            <a:off x="77923" y="2151831"/>
            <a:ext cx="6096000" cy="3429000"/>
          </a:xfrm>
          <a:prstGeom prst="rect">
            <a:avLst/>
          </a:prstGeom>
        </p:spPr>
      </p:pic>
      <p:sp>
        <p:nvSpPr>
          <p:cNvPr id="2" name="Textfeld 1">
            <a:extLst>
              <a:ext uri="{FF2B5EF4-FFF2-40B4-BE49-F238E27FC236}">
                <a16:creationId xmlns:a16="http://schemas.microsoft.com/office/drawing/2014/main" id="{C7230287-C308-BD4A-AA0A-0F487F1DF4EE}"/>
              </a:ext>
            </a:extLst>
          </p:cNvPr>
          <p:cNvSpPr txBox="1"/>
          <p:nvPr/>
        </p:nvSpPr>
        <p:spPr>
          <a:xfrm>
            <a:off x="0" y="6581368"/>
            <a:ext cx="4315670" cy="338554"/>
          </a:xfrm>
          <a:prstGeom prst="rect">
            <a:avLst/>
          </a:prstGeom>
          <a:noFill/>
        </p:spPr>
        <p:txBody>
          <a:bodyPr wrap="none" rtlCol="0">
            <a:spAutoFit/>
          </a:bodyPr>
          <a:lstStyle/>
          <a:p>
            <a:r>
              <a:rPr lang="de-DE" sz="800" dirty="0" err="1">
                <a:solidFill>
                  <a:schemeClr val="bg1">
                    <a:lumMod val="50000"/>
                  </a:schemeClr>
                </a:solidFill>
              </a:rPr>
              <a:t>Video:Ameisen</a:t>
            </a:r>
            <a:r>
              <a:rPr lang="de-DE" sz="800" dirty="0">
                <a:solidFill>
                  <a:schemeClr val="bg1">
                    <a:lumMod val="50000"/>
                  </a:schemeClr>
                </a:solidFill>
              </a:rPr>
              <a:t> Brückenbau: https://</a:t>
            </a:r>
            <a:r>
              <a:rPr lang="de-DE" sz="800" dirty="0" err="1">
                <a:solidFill>
                  <a:schemeClr val="bg1">
                    <a:lumMod val="50000"/>
                  </a:schemeClr>
                </a:solidFill>
              </a:rPr>
              <a:t>www.youtube.com</a:t>
            </a:r>
            <a:r>
              <a:rPr lang="de-DE" sz="800" dirty="0">
                <a:solidFill>
                  <a:schemeClr val="bg1">
                    <a:lumMod val="50000"/>
                  </a:schemeClr>
                </a:solidFill>
              </a:rPr>
              <a:t>/</a:t>
            </a:r>
            <a:r>
              <a:rPr lang="de-DE" sz="800" dirty="0" err="1">
                <a:solidFill>
                  <a:schemeClr val="bg1">
                    <a:lumMod val="50000"/>
                  </a:schemeClr>
                </a:solidFill>
              </a:rPr>
              <a:t>watch?v</a:t>
            </a:r>
            <a:r>
              <a:rPr lang="de-DE" sz="800" dirty="0">
                <a:solidFill>
                  <a:schemeClr val="bg1">
                    <a:lumMod val="50000"/>
                  </a:schemeClr>
                </a:solidFill>
              </a:rPr>
              <a:t>=pa5UnI279Es(20.05.2021)</a:t>
            </a:r>
          </a:p>
          <a:p>
            <a:endParaRPr lang="de-DE" sz="800" dirty="0">
              <a:solidFill>
                <a:schemeClr val="bg1">
                  <a:lumMod val="50000"/>
                </a:schemeClr>
              </a:solidFill>
            </a:endParaRPr>
          </a:p>
        </p:txBody>
      </p:sp>
      <p:sp>
        <p:nvSpPr>
          <p:cNvPr id="3" name="Textfeld 2">
            <a:extLst>
              <a:ext uri="{FF2B5EF4-FFF2-40B4-BE49-F238E27FC236}">
                <a16:creationId xmlns:a16="http://schemas.microsoft.com/office/drawing/2014/main" id="{D5E360A8-7F84-764A-B01F-4B75D137C44B}"/>
              </a:ext>
            </a:extLst>
          </p:cNvPr>
          <p:cNvSpPr txBox="1"/>
          <p:nvPr/>
        </p:nvSpPr>
        <p:spPr>
          <a:xfrm>
            <a:off x="6481991" y="6581368"/>
            <a:ext cx="4211409" cy="215444"/>
          </a:xfrm>
          <a:prstGeom prst="rect">
            <a:avLst/>
          </a:prstGeom>
          <a:noFill/>
        </p:spPr>
        <p:txBody>
          <a:bodyPr wrap="none" rtlCol="0">
            <a:spAutoFit/>
          </a:bodyPr>
          <a:lstStyle/>
          <a:p>
            <a:r>
              <a:rPr lang="de-DE" sz="800" dirty="0">
                <a:solidFill>
                  <a:schemeClr val="bg1">
                    <a:lumMod val="50000"/>
                  </a:schemeClr>
                </a:solidFill>
              </a:rPr>
              <a:t>Bild rechts: Kletterer :http://www.guzer.com/pictures/cool_human_bridge.jpg(20.05.2021)</a:t>
            </a:r>
          </a:p>
        </p:txBody>
      </p:sp>
    </p:spTree>
    <p:extLst>
      <p:ext uri="{BB962C8B-B14F-4D97-AF65-F5344CB8AC3E}">
        <p14:creationId xmlns:p14="http://schemas.microsoft.com/office/powerpoint/2010/main" val="372040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98BFD0-90F8-8B4A-A580-9F977EB5A72C}"/>
              </a:ext>
            </a:extLst>
          </p:cNvPr>
          <p:cNvSpPr>
            <a:spLocks noGrp="1"/>
          </p:cNvSpPr>
          <p:nvPr>
            <p:ph type="title"/>
          </p:nvPr>
        </p:nvSpPr>
        <p:spPr/>
        <p:txBody>
          <a:bodyPr/>
          <a:lstStyle/>
          <a:p>
            <a:r>
              <a:rPr lang="de-DE" dirty="0"/>
              <a:t>Aufgabe 1</a:t>
            </a:r>
          </a:p>
        </p:txBody>
      </p:sp>
      <p:sp>
        <p:nvSpPr>
          <p:cNvPr id="3" name="Textplatzhalter 2">
            <a:extLst>
              <a:ext uri="{FF2B5EF4-FFF2-40B4-BE49-F238E27FC236}">
                <a16:creationId xmlns:a16="http://schemas.microsoft.com/office/drawing/2014/main" id="{F00A0620-178C-D842-B944-8E7560741CAB}"/>
              </a:ext>
            </a:extLst>
          </p:cNvPr>
          <p:cNvSpPr>
            <a:spLocks noGrp="1"/>
          </p:cNvSpPr>
          <p:nvPr>
            <p:ph type="body" idx="1"/>
          </p:nvPr>
        </p:nvSpPr>
        <p:spPr/>
        <p:txBody>
          <a:bodyPr/>
          <a:lstStyle/>
          <a:p>
            <a:pPr marL="0" lvl="0" indent="0">
              <a:buNone/>
            </a:pPr>
            <a:r>
              <a:rPr lang="de-CH" b="1" dirty="0"/>
              <a:t>Versuchen Sie in Gruppen von jeweils c. a. 4 Personen eine „Körper-Konstruktion“ zu finden, welche es erlaubt einen imaginären Graben von 2 Metern zu überspannen.</a:t>
            </a:r>
          </a:p>
          <a:p>
            <a:pPr marL="0" indent="0">
              <a:buNone/>
            </a:pPr>
            <a:endParaRPr lang="de-CH" dirty="0"/>
          </a:p>
          <a:p>
            <a:pPr marL="0" indent="0">
              <a:buNone/>
            </a:pPr>
            <a:r>
              <a:rPr lang="de-CH" i="1" dirty="0"/>
              <a:t>(15min: Diskussion, ev. Skizzen und Umsetzung)</a:t>
            </a:r>
            <a:endParaRPr lang="de-CH" dirty="0"/>
          </a:p>
          <a:p>
            <a:pPr marL="0" indent="0">
              <a:buNone/>
            </a:pPr>
            <a:r>
              <a:rPr lang="de-CH" i="1" dirty="0"/>
              <a:t>Halten Sie die Lösung auf ihrem Arbeitsblatt mit einer Skizze fest</a:t>
            </a:r>
            <a:endParaRPr lang="de-CH" dirty="0"/>
          </a:p>
          <a:p>
            <a:endParaRPr lang="de-DE" dirty="0"/>
          </a:p>
        </p:txBody>
      </p:sp>
      <p:sp>
        <p:nvSpPr>
          <p:cNvPr id="4" name="Fußzeilenplatzhalter 3">
            <a:extLst>
              <a:ext uri="{FF2B5EF4-FFF2-40B4-BE49-F238E27FC236}">
                <a16:creationId xmlns:a16="http://schemas.microsoft.com/office/drawing/2014/main" id="{93796067-2456-C448-8BC4-BEB71CFCB163}"/>
              </a:ext>
            </a:extLst>
          </p:cNvPr>
          <p:cNvSpPr>
            <a:spLocks noGrp="1"/>
          </p:cNvSpPr>
          <p:nvPr>
            <p:ph type="ftr" sz="quarter" idx="3"/>
          </p:nvPr>
        </p:nvSpPr>
        <p:spPr/>
        <p:txBody>
          <a:bodyPr/>
          <a:lstStyle/>
          <a:p>
            <a:r>
              <a:rPr lang="de-CH" dirty="0">
                <a:solidFill>
                  <a:srgbClr val="000000"/>
                </a:solidFill>
              </a:rPr>
              <a:t>Bionik – Bauen mit dem Körper, Untereinheit 3</a:t>
            </a:r>
            <a:endParaRPr lang="de-CH" dirty="0">
              <a:solidFill>
                <a:srgbClr val="FF0000"/>
              </a:solidFill>
            </a:endParaRPr>
          </a:p>
        </p:txBody>
      </p:sp>
      <p:sp>
        <p:nvSpPr>
          <p:cNvPr id="5" name="Foliennummernplatzhalter 4">
            <a:extLst>
              <a:ext uri="{FF2B5EF4-FFF2-40B4-BE49-F238E27FC236}">
                <a16:creationId xmlns:a16="http://schemas.microsoft.com/office/drawing/2014/main" id="{221C0229-D2D6-EC47-9FE0-7B5A20CE6D20}"/>
              </a:ext>
            </a:extLst>
          </p:cNvPr>
          <p:cNvSpPr>
            <a:spLocks noGrp="1"/>
          </p:cNvSpPr>
          <p:nvPr>
            <p:ph type="sldNum" sz="quarter" idx="4"/>
          </p:nvPr>
        </p:nvSpPr>
        <p:spPr/>
        <p:txBody>
          <a:bodyPr/>
          <a:lstStyle/>
          <a:p>
            <a:fld id="{8C812475-90CC-411E-A993-929AF0D0895B}" type="slidenum">
              <a:rPr lang="de-CH">
                <a:solidFill>
                  <a:srgbClr val="000000"/>
                </a:solidFill>
              </a:rPr>
              <a:pPr/>
              <a:t>4</a:t>
            </a:fld>
            <a:endParaRPr lang="de-CH">
              <a:solidFill>
                <a:srgbClr val="000000"/>
              </a:solidFill>
            </a:endParaRPr>
          </a:p>
        </p:txBody>
      </p:sp>
    </p:spTree>
    <p:extLst>
      <p:ext uri="{BB962C8B-B14F-4D97-AF65-F5344CB8AC3E}">
        <p14:creationId xmlns:p14="http://schemas.microsoft.com/office/powerpoint/2010/main" val="1241182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98BFD0-90F8-8B4A-A580-9F977EB5A72C}"/>
              </a:ext>
            </a:extLst>
          </p:cNvPr>
          <p:cNvSpPr>
            <a:spLocks noGrp="1"/>
          </p:cNvSpPr>
          <p:nvPr>
            <p:ph type="title"/>
          </p:nvPr>
        </p:nvSpPr>
        <p:spPr/>
        <p:txBody>
          <a:bodyPr/>
          <a:lstStyle/>
          <a:p>
            <a:r>
              <a:rPr lang="de-DE" dirty="0"/>
              <a:t>Aufgabe 2</a:t>
            </a:r>
          </a:p>
        </p:txBody>
      </p:sp>
      <p:sp>
        <p:nvSpPr>
          <p:cNvPr id="3" name="Textplatzhalter 2">
            <a:extLst>
              <a:ext uri="{FF2B5EF4-FFF2-40B4-BE49-F238E27FC236}">
                <a16:creationId xmlns:a16="http://schemas.microsoft.com/office/drawing/2014/main" id="{F00A0620-178C-D842-B944-8E7560741CAB}"/>
              </a:ext>
            </a:extLst>
          </p:cNvPr>
          <p:cNvSpPr>
            <a:spLocks noGrp="1"/>
          </p:cNvSpPr>
          <p:nvPr>
            <p:ph type="body" idx="1"/>
          </p:nvPr>
        </p:nvSpPr>
        <p:spPr/>
        <p:txBody>
          <a:bodyPr/>
          <a:lstStyle/>
          <a:p>
            <a:pPr marL="0" lvl="0" indent="0">
              <a:buNone/>
            </a:pPr>
            <a:r>
              <a:rPr lang="de-CH" b="1" dirty="0"/>
              <a:t>Wie könnte man in einer Vierergruppe möglichst energiesparend ruhen, wenn nur die Füsse den Boden berühren dürfen?</a:t>
            </a:r>
          </a:p>
          <a:p>
            <a:pPr marL="0" indent="0">
              <a:buNone/>
            </a:pPr>
            <a:endParaRPr lang="de-CH" i="1" dirty="0"/>
          </a:p>
          <a:p>
            <a:pPr marL="0" indent="0">
              <a:buNone/>
            </a:pPr>
            <a:r>
              <a:rPr lang="de-CH" i="1" dirty="0"/>
              <a:t>(15min: Diskussion, ev. Skizzen und Umsetzung)</a:t>
            </a:r>
            <a:endParaRPr lang="de-CH" dirty="0"/>
          </a:p>
          <a:p>
            <a:pPr marL="0" indent="0">
              <a:buNone/>
            </a:pPr>
            <a:r>
              <a:rPr lang="de-CH" i="1" dirty="0"/>
              <a:t>Halten Sie die Lösung auf ihrem Arbeitsblatt mit einer Skizze fest</a:t>
            </a:r>
            <a:endParaRPr lang="de-CH" dirty="0"/>
          </a:p>
          <a:p>
            <a:endParaRPr lang="de-DE" dirty="0"/>
          </a:p>
        </p:txBody>
      </p:sp>
      <p:sp>
        <p:nvSpPr>
          <p:cNvPr id="4" name="Fußzeilenplatzhalter 3">
            <a:extLst>
              <a:ext uri="{FF2B5EF4-FFF2-40B4-BE49-F238E27FC236}">
                <a16:creationId xmlns:a16="http://schemas.microsoft.com/office/drawing/2014/main" id="{93796067-2456-C448-8BC4-BEB71CFCB163}"/>
              </a:ext>
            </a:extLst>
          </p:cNvPr>
          <p:cNvSpPr>
            <a:spLocks noGrp="1"/>
          </p:cNvSpPr>
          <p:nvPr>
            <p:ph type="ftr" sz="quarter" idx="3"/>
          </p:nvPr>
        </p:nvSpPr>
        <p:spPr/>
        <p:txBody>
          <a:bodyPr/>
          <a:lstStyle/>
          <a:p>
            <a:r>
              <a:rPr lang="de-CH" dirty="0">
                <a:solidFill>
                  <a:srgbClr val="000000"/>
                </a:solidFill>
              </a:rPr>
              <a:t>Bionik – Bauen mit dem Körper, Untereinheit 3</a:t>
            </a:r>
            <a:endParaRPr lang="de-CH" dirty="0">
              <a:solidFill>
                <a:srgbClr val="FF0000"/>
              </a:solidFill>
            </a:endParaRPr>
          </a:p>
        </p:txBody>
      </p:sp>
      <p:sp>
        <p:nvSpPr>
          <p:cNvPr id="5" name="Foliennummernplatzhalter 4">
            <a:extLst>
              <a:ext uri="{FF2B5EF4-FFF2-40B4-BE49-F238E27FC236}">
                <a16:creationId xmlns:a16="http://schemas.microsoft.com/office/drawing/2014/main" id="{221C0229-D2D6-EC47-9FE0-7B5A20CE6D20}"/>
              </a:ext>
            </a:extLst>
          </p:cNvPr>
          <p:cNvSpPr>
            <a:spLocks noGrp="1"/>
          </p:cNvSpPr>
          <p:nvPr>
            <p:ph type="sldNum" sz="quarter" idx="4"/>
          </p:nvPr>
        </p:nvSpPr>
        <p:spPr/>
        <p:txBody>
          <a:bodyPr/>
          <a:lstStyle/>
          <a:p>
            <a:fld id="{8C812475-90CC-411E-A993-929AF0D0895B}" type="slidenum">
              <a:rPr lang="de-CH">
                <a:solidFill>
                  <a:srgbClr val="000000"/>
                </a:solidFill>
              </a:rPr>
              <a:pPr/>
              <a:t>5</a:t>
            </a:fld>
            <a:endParaRPr lang="de-CH">
              <a:solidFill>
                <a:srgbClr val="000000"/>
              </a:solidFill>
            </a:endParaRPr>
          </a:p>
        </p:txBody>
      </p:sp>
    </p:spTree>
    <p:extLst>
      <p:ext uri="{BB962C8B-B14F-4D97-AF65-F5344CB8AC3E}">
        <p14:creationId xmlns:p14="http://schemas.microsoft.com/office/powerpoint/2010/main" val="17264927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D539FD46-A4AF-8C4B-9C75-45B7C1DA978D}"/>
              </a:ext>
            </a:extLst>
          </p:cNvPr>
          <p:cNvSpPr>
            <a:spLocks noGrp="1"/>
          </p:cNvSpPr>
          <p:nvPr>
            <p:ph type="ftr" sz="quarter" idx="3"/>
          </p:nvPr>
        </p:nvSpPr>
        <p:spPr>
          <a:xfrm>
            <a:off x="685027" y="7165007"/>
            <a:ext cx="7485063" cy="179388"/>
          </a:xfrm>
        </p:spPr>
        <p:txBody>
          <a:bodyPr/>
          <a:lstStyle/>
          <a:p>
            <a:r>
              <a:rPr lang="de-CH" dirty="0">
                <a:solidFill>
                  <a:srgbClr val="000000"/>
                </a:solidFill>
              </a:rPr>
              <a:t>Bionik – Bauen mit dem Körper, Untereinheit 3</a:t>
            </a:r>
            <a:endParaRPr lang="de-CH" dirty="0">
              <a:solidFill>
                <a:srgbClr val="FF0000"/>
              </a:solidFill>
            </a:endParaRPr>
          </a:p>
        </p:txBody>
      </p:sp>
      <p:sp>
        <p:nvSpPr>
          <p:cNvPr id="5" name="Foliennummernplatzhalter 4">
            <a:extLst>
              <a:ext uri="{FF2B5EF4-FFF2-40B4-BE49-F238E27FC236}">
                <a16:creationId xmlns:a16="http://schemas.microsoft.com/office/drawing/2014/main" id="{64FDEFF5-2A5C-E44C-A1A4-CCB11959E416}"/>
              </a:ext>
            </a:extLst>
          </p:cNvPr>
          <p:cNvSpPr>
            <a:spLocks noGrp="1"/>
          </p:cNvSpPr>
          <p:nvPr>
            <p:ph type="sldNum" sz="quarter" idx="4"/>
          </p:nvPr>
        </p:nvSpPr>
        <p:spPr/>
        <p:txBody>
          <a:bodyPr/>
          <a:lstStyle/>
          <a:p>
            <a:fld id="{8C812475-90CC-411E-A993-929AF0D0895B}" type="slidenum">
              <a:rPr lang="de-CH">
                <a:solidFill>
                  <a:srgbClr val="000000"/>
                </a:solidFill>
              </a:rPr>
              <a:pPr/>
              <a:t>6</a:t>
            </a:fld>
            <a:endParaRPr lang="de-CH">
              <a:solidFill>
                <a:srgbClr val="000000"/>
              </a:solidFill>
            </a:endParaRPr>
          </a:p>
        </p:txBody>
      </p:sp>
      <p:sp>
        <p:nvSpPr>
          <p:cNvPr id="12" name="Textplatzhalter 11">
            <a:extLst>
              <a:ext uri="{FF2B5EF4-FFF2-40B4-BE49-F238E27FC236}">
                <a16:creationId xmlns:a16="http://schemas.microsoft.com/office/drawing/2014/main" id="{C7DF65F4-3AE1-47E4-B782-71DB3010A00C}"/>
              </a:ext>
            </a:extLst>
          </p:cNvPr>
          <p:cNvSpPr txBox="1">
            <a:spLocks/>
          </p:cNvSpPr>
          <p:nvPr/>
        </p:nvSpPr>
        <p:spPr bwMode="auto">
          <a:xfrm>
            <a:off x="742812" y="1404937"/>
            <a:ext cx="9212400" cy="11515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lnSpc>
                <a:spcPct val="115000"/>
              </a:lnSpc>
              <a:spcBef>
                <a:spcPts val="900"/>
              </a:spcBef>
              <a:spcAft>
                <a:spcPct val="0"/>
              </a:spcAft>
              <a:defRPr sz="1700" b="0">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a:lstStyle>
          <a:p>
            <a:r>
              <a:rPr lang="de-CH" sz="2000" b="1" kern="0" dirty="0"/>
              <a:t>Tipp Auslegerbrücke</a:t>
            </a:r>
          </a:p>
        </p:txBody>
      </p:sp>
      <p:sp>
        <p:nvSpPr>
          <p:cNvPr id="45" name="Textplatzhalter 8">
            <a:extLst>
              <a:ext uri="{FF2B5EF4-FFF2-40B4-BE49-F238E27FC236}">
                <a16:creationId xmlns:a16="http://schemas.microsoft.com/office/drawing/2014/main" id="{BEE6B72A-682F-499F-BDD2-2D36813B702E}"/>
              </a:ext>
            </a:extLst>
          </p:cNvPr>
          <p:cNvSpPr txBox="1">
            <a:spLocks/>
          </p:cNvSpPr>
          <p:nvPr/>
        </p:nvSpPr>
        <p:spPr bwMode="auto">
          <a:xfrm>
            <a:off x="483816" y="6408923"/>
            <a:ext cx="9212400" cy="3600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lnSpc>
                <a:spcPct val="115000"/>
              </a:lnSpc>
              <a:spcBef>
                <a:spcPts val="800"/>
              </a:spcBef>
              <a:spcAft>
                <a:spcPct val="0"/>
              </a:spcAft>
              <a:defRPr sz="1500" b="0">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a:lstStyle>
          <a:p>
            <a:pPr>
              <a:spcBef>
                <a:spcPts val="0"/>
              </a:spcBef>
            </a:pPr>
            <a:r>
              <a:rPr lang="de-DE" sz="1600" dirty="0"/>
              <a:t>Forth Bridge, Edinburgh, Eröffnung im Dezember 1890</a:t>
            </a:r>
          </a:p>
        </p:txBody>
      </p:sp>
      <p:pic>
        <p:nvPicPr>
          <p:cNvPr id="46" name="Inhaltsplatzhalter 4">
            <a:extLst>
              <a:ext uri="{FF2B5EF4-FFF2-40B4-BE49-F238E27FC236}">
                <a16:creationId xmlns:a16="http://schemas.microsoft.com/office/drawing/2014/main" id="{1F0C278E-162B-4435-86A3-024495CAEF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792" y="2021581"/>
            <a:ext cx="9544870" cy="4351338"/>
          </a:xfrm>
          <a:prstGeom prst="rect">
            <a:avLst/>
          </a:prstGeom>
        </p:spPr>
      </p:pic>
      <p:sp>
        <p:nvSpPr>
          <p:cNvPr id="2" name="Textfeld 1">
            <a:extLst>
              <a:ext uri="{FF2B5EF4-FFF2-40B4-BE49-F238E27FC236}">
                <a16:creationId xmlns:a16="http://schemas.microsoft.com/office/drawing/2014/main" id="{F1121064-9A3D-3249-8797-C8D4531D69B5}"/>
              </a:ext>
            </a:extLst>
          </p:cNvPr>
          <p:cNvSpPr txBox="1"/>
          <p:nvPr/>
        </p:nvSpPr>
        <p:spPr>
          <a:xfrm>
            <a:off x="6942230" y="6871512"/>
            <a:ext cx="3121432" cy="338554"/>
          </a:xfrm>
          <a:prstGeom prst="rect">
            <a:avLst/>
          </a:prstGeom>
          <a:noFill/>
        </p:spPr>
        <p:txBody>
          <a:bodyPr wrap="none" rtlCol="0">
            <a:spAutoFit/>
          </a:bodyPr>
          <a:lstStyle/>
          <a:p>
            <a:r>
              <a:rPr lang="de-DE" sz="800" dirty="0">
                <a:solidFill>
                  <a:schemeClr val="bg1">
                    <a:lumMod val="50000"/>
                  </a:schemeClr>
                </a:solidFill>
              </a:rPr>
              <a:t>Bild: https://en.wikipedia.org/wiki/Cantilever_bridge (20.05.2021)</a:t>
            </a:r>
          </a:p>
          <a:p>
            <a:endParaRPr lang="de-DE" sz="800" dirty="0">
              <a:solidFill>
                <a:schemeClr val="bg1">
                  <a:lumMod val="50000"/>
                </a:schemeClr>
              </a:solidFill>
            </a:endParaRPr>
          </a:p>
        </p:txBody>
      </p:sp>
    </p:spTree>
    <p:extLst>
      <p:ext uri="{BB962C8B-B14F-4D97-AF65-F5344CB8AC3E}">
        <p14:creationId xmlns:p14="http://schemas.microsoft.com/office/powerpoint/2010/main" val="3905840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98BFD0-90F8-8B4A-A580-9F977EB5A72C}"/>
              </a:ext>
            </a:extLst>
          </p:cNvPr>
          <p:cNvSpPr>
            <a:spLocks noGrp="1"/>
          </p:cNvSpPr>
          <p:nvPr>
            <p:ph type="title"/>
          </p:nvPr>
        </p:nvSpPr>
        <p:spPr/>
        <p:txBody>
          <a:bodyPr/>
          <a:lstStyle/>
          <a:p>
            <a:r>
              <a:rPr lang="de-DE" dirty="0"/>
              <a:t>Auslegerbrücke</a:t>
            </a:r>
          </a:p>
        </p:txBody>
      </p:sp>
      <p:sp>
        <p:nvSpPr>
          <p:cNvPr id="3" name="Textplatzhalter 2">
            <a:extLst>
              <a:ext uri="{FF2B5EF4-FFF2-40B4-BE49-F238E27FC236}">
                <a16:creationId xmlns:a16="http://schemas.microsoft.com/office/drawing/2014/main" id="{F00A0620-178C-D842-B944-8E7560741CAB}"/>
              </a:ext>
            </a:extLst>
          </p:cNvPr>
          <p:cNvSpPr>
            <a:spLocks noGrp="1"/>
          </p:cNvSpPr>
          <p:nvPr>
            <p:ph type="body" idx="1"/>
          </p:nvPr>
        </p:nvSpPr>
        <p:spPr/>
        <p:txBody>
          <a:bodyPr/>
          <a:lstStyle/>
          <a:p>
            <a:r>
              <a:rPr lang="de-DE" dirty="0"/>
              <a:t>Für den Bau der abgebildeten Brücke musste Benjamin Baker einen Weg finden die Investoren für sein damals gewagt anmutendes Projekt zu überzeugen.</a:t>
            </a:r>
          </a:p>
          <a:p>
            <a:r>
              <a:rPr lang="de-DE" dirty="0"/>
              <a:t>Um die Investoren für den Bau zu überzeugen griff Baker auf eine körperhafte </a:t>
            </a:r>
            <a:r>
              <a:rPr lang="de-DE" dirty="0" err="1"/>
              <a:t>Methaper</a:t>
            </a:r>
            <a:r>
              <a:rPr lang="de-DE" dirty="0"/>
              <a:t> unter Verwendung einer Konstruktion mit 3 Personen zurück, welche die Prinzipien der Auslegerbrücke eindrücklich sichtbar machte.</a:t>
            </a:r>
          </a:p>
          <a:p>
            <a:r>
              <a:rPr lang="de-DE" dirty="0"/>
              <a:t>Das Gewicht der Konstruktion und die zusätzliche Nutzlast wurden durch die Person in der Mitte verkörpert. Der Einsatz der Holzstäbe weist auf die Einwirkung von Druckkräften hin, die aufgefangen werden müssen. Die Zugkräfte werden über die gestreckten Arme aufgefangen und leiten die Kräfte in die Gegengewichte oder Brückenköpfe ab.    </a:t>
            </a:r>
          </a:p>
          <a:p>
            <a:endParaRPr lang="de-DE" dirty="0"/>
          </a:p>
        </p:txBody>
      </p:sp>
      <p:sp>
        <p:nvSpPr>
          <p:cNvPr id="4" name="Fußzeilenplatzhalter 3">
            <a:extLst>
              <a:ext uri="{FF2B5EF4-FFF2-40B4-BE49-F238E27FC236}">
                <a16:creationId xmlns:a16="http://schemas.microsoft.com/office/drawing/2014/main" id="{93796067-2456-C448-8BC4-BEB71CFCB163}"/>
              </a:ext>
            </a:extLst>
          </p:cNvPr>
          <p:cNvSpPr>
            <a:spLocks noGrp="1"/>
          </p:cNvSpPr>
          <p:nvPr>
            <p:ph type="ftr" sz="quarter" idx="3"/>
          </p:nvPr>
        </p:nvSpPr>
        <p:spPr/>
        <p:txBody>
          <a:bodyPr/>
          <a:lstStyle/>
          <a:p>
            <a:r>
              <a:rPr lang="de-CH" dirty="0">
                <a:solidFill>
                  <a:srgbClr val="000000"/>
                </a:solidFill>
              </a:rPr>
              <a:t>Bionik – Bauen mit dem Körper, Untereinheit 3</a:t>
            </a:r>
            <a:endParaRPr lang="de-CH" dirty="0">
              <a:solidFill>
                <a:srgbClr val="FF0000"/>
              </a:solidFill>
            </a:endParaRPr>
          </a:p>
        </p:txBody>
      </p:sp>
      <p:sp>
        <p:nvSpPr>
          <p:cNvPr id="5" name="Foliennummernplatzhalter 4">
            <a:extLst>
              <a:ext uri="{FF2B5EF4-FFF2-40B4-BE49-F238E27FC236}">
                <a16:creationId xmlns:a16="http://schemas.microsoft.com/office/drawing/2014/main" id="{221C0229-D2D6-EC47-9FE0-7B5A20CE6D20}"/>
              </a:ext>
            </a:extLst>
          </p:cNvPr>
          <p:cNvSpPr>
            <a:spLocks noGrp="1"/>
          </p:cNvSpPr>
          <p:nvPr>
            <p:ph type="sldNum" sz="quarter" idx="4"/>
          </p:nvPr>
        </p:nvSpPr>
        <p:spPr/>
        <p:txBody>
          <a:bodyPr/>
          <a:lstStyle/>
          <a:p>
            <a:fld id="{8C812475-90CC-411E-A993-929AF0D0895B}" type="slidenum">
              <a:rPr lang="de-CH">
                <a:solidFill>
                  <a:srgbClr val="000000"/>
                </a:solidFill>
              </a:rPr>
              <a:pPr/>
              <a:t>7</a:t>
            </a:fld>
            <a:endParaRPr lang="de-CH">
              <a:solidFill>
                <a:srgbClr val="000000"/>
              </a:solidFill>
            </a:endParaRPr>
          </a:p>
        </p:txBody>
      </p:sp>
    </p:spTree>
    <p:extLst>
      <p:ext uri="{BB962C8B-B14F-4D97-AF65-F5344CB8AC3E}">
        <p14:creationId xmlns:p14="http://schemas.microsoft.com/office/powerpoint/2010/main" val="4285310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D539FD46-A4AF-8C4B-9C75-45B7C1DA978D}"/>
              </a:ext>
            </a:extLst>
          </p:cNvPr>
          <p:cNvSpPr>
            <a:spLocks noGrp="1"/>
          </p:cNvSpPr>
          <p:nvPr>
            <p:ph type="ftr" sz="quarter" idx="3"/>
          </p:nvPr>
        </p:nvSpPr>
        <p:spPr/>
        <p:txBody>
          <a:bodyPr/>
          <a:lstStyle/>
          <a:p>
            <a:r>
              <a:rPr lang="de-CH" dirty="0">
                <a:solidFill>
                  <a:srgbClr val="000000"/>
                </a:solidFill>
              </a:rPr>
              <a:t>Bionik – Bauen mit dem Körper, Untereinheit 3</a:t>
            </a:r>
            <a:endParaRPr lang="de-CH" dirty="0">
              <a:solidFill>
                <a:srgbClr val="FF0000"/>
              </a:solidFill>
            </a:endParaRPr>
          </a:p>
        </p:txBody>
      </p:sp>
      <p:sp>
        <p:nvSpPr>
          <p:cNvPr id="5" name="Foliennummernplatzhalter 4">
            <a:extLst>
              <a:ext uri="{FF2B5EF4-FFF2-40B4-BE49-F238E27FC236}">
                <a16:creationId xmlns:a16="http://schemas.microsoft.com/office/drawing/2014/main" id="{64FDEFF5-2A5C-E44C-A1A4-CCB11959E416}"/>
              </a:ext>
            </a:extLst>
          </p:cNvPr>
          <p:cNvSpPr>
            <a:spLocks noGrp="1"/>
          </p:cNvSpPr>
          <p:nvPr>
            <p:ph type="sldNum" sz="quarter" idx="4"/>
          </p:nvPr>
        </p:nvSpPr>
        <p:spPr/>
        <p:txBody>
          <a:bodyPr/>
          <a:lstStyle/>
          <a:p>
            <a:fld id="{8C812475-90CC-411E-A993-929AF0D0895B}" type="slidenum">
              <a:rPr lang="de-CH">
                <a:solidFill>
                  <a:srgbClr val="000000"/>
                </a:solidFill>
              </a:rPr>
              <a:pPr/>
              <a:t>8</a:t>
            </a:fld>
            <a:endParaRPr lang="de-CH">
              <a:solidFill>
                <a:srgbClr val="000000"/>
              </a:solidFill>
            </a:endParaRPr>
          </a:p>
        </p:txBody>
      </p:sp>
      <p:pic>
        <p:nvPicPr>
          <p:cNvPr id="6" name="Inhaltsplatzhalter 3">
            <a:extLst>
              <a:ext uri="{FF2B5EF4-FFF2-40B4-BE49-F238E27FC236}">
                <a16:creationId xmlns:a16="http://schemas.microsoft.com/office/drawing/2014/main" id="{693DCA79-1E71-434F-BA51-780758AA6A10}"/>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10833" y="1396741"/>
            <a:ext cx="6360203" cy="4828460"/>
          </a:xfrm>
        </p:spPr>
      </p:pic>
      <p:pic>
        <p:nvPicPr>
          <p:cNvPr id="7" name="Inhaltsplatzhalter 3">
            <a:extLst>
              <a:ext uri="{FF2B5EF4-FFF2-40B4-BE49-F238E27FC236}">
                <a16:creationId xmlns:a16="http://schemas.microsoft.com/office/drawing/2014/main" id="{A20498B4-E6C3-4425-A2D6-A25872E802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6598" y="1582782"/>
            <a:ext cx="6360203" cy="4828460"/>
          </a:xfrm>
          <a:prstGeom prst="rect">
            <a:avLst/>
          </a:prstGeom>
        </p:spPr>
      </p:pic>
      <p:sp>
        <p:nvSpPr>
          <p:cNvPr id="2" name="Textfeld 1">
            <a:extLst>
              <a:ext uri="{FF2B5EF4-FFF2-40B4-BE49-F238E27FC236}">
                <a16:creationId xmlns:a16="http://schemas.microsoft.com/office/drawing/2014/main" id="{2BC3C7F2-6E97-A648-AD8B-F4BFA0958EF1}"/>
              </a:ext>
            </a:extLst>
          </p:cNvPr>
          <p:cNvSpPr txBox="1"/>
          <p:nvPr/>
        </p:nvSpPr>
        <p:spPr>
          <a:xfrm>
            <a:off x="4842644" y="6629475"/>
            <a:ext cx="3813929" cy="338554"/>
          </a:xfrm>
          <a:prstGeom prst="rect">
            <a:avLst/>
          </a:prstGeom>
          <a:noFill/>
        </p:spPr>
        <p:txBody>
          <a:bodyPr wrap="none" rtlCol="0">
            <a:spAutoFit/>
          </a:bodyPr>
          <a:lstStyle/>
          <a:p>
            <a:r>
              <a:rPr lang="de-DE" sz="800" dirty="0" err="1">
                <a:solidFill>
                  <a:schemeClr val="bg1">
                    <a:lumMod val="50000"/>
                  </a:schemeClr>
                </a:solidFill>
              </a:rPr>
              <a:t>Biild</a:t>
            </a:r>
            <a:r>
              <a:rPr lang="de-DE" sz="800" dirty="0">
                <a:solidFill>
                  <a:schemeClr val="bg1">
                    <a:lumMod val="50000"/>
                  </a:schemeClr>
                </a:solidFill>
              </a:rPr>
              <a:t>: </a:t>
            </a:r>
            <a:r>
              <a:rPr lang="de-DE" sz="800" dirty="0" err="1">
                <a:solidFill>
                  <a:schemeClr val="bg1">
                    <a:lumMod val="50000"/>
                  </a:schemeClr>
                </a:solidFill>
              </a:rPr>
              <a:t>Methapher</a:t>
            </a:r>
            <a:r>
              <a:rPr lang="de-DE" sz="800" dirty="0">
                <a:solidFill>
                  <a:schemeClr val="bg1">
                    <a:lumMod val="50000"/>
                  </a:schemeClr>
                </a:solidFill>
              </a:rPr>
              <a:t>, https://</a:t>
            </a:r>
            <a:r>
              <a:rPr lang="de-DE" sz="800" dirty="0" err="1">
                <a:solidFill>
                  <a:schemeClr val="bg1">
                    <a:lumMod val="50000"/>
                  </a:schemeClr>
                </a:solidFill>
              </a:rPr>
              <a:t>simple.wikipedia.org</a:t>
            </a:r>
            <a:r>
              <a:rPr lang="de-DE" sz="800" dirty="0">
                <a:solidFill>
                  <a:schemeClr val="bg1">
                    <a:lumMod val="50000"/>
                  </a:schemeClr>
                </a:solidFill>
              </a:rPr>
              <a:t>/</a:t>
            </a:r>
            <a:r>
              <a:rPr lang="de-DE" sz="800" dirty="0" err="1">
                <a:solidFill>
                  <a:schemeClr val="bg1">
                    <a:lumMod val="50000"/>
                  </a:schemeClr>
                </a:solidFill>
              </a:rPr>
              <a:t>wiki</a:t>
            </a:r>
            <a:r>
              <a:rPr lang="de-DE" sz="800" dirty="0">
                <a:solidFill>
                  <a:schemeClr val="bg1">
                    <a:lumMod val="50000"/>
                  </a:schemeClr>
                </a:solidFill>
              </a:rPr>
              <a:t>/</a:t>
            </a:r>
            <a:r>
              <a:rPr lang="de-DE" sz="800" dirty="0" err="1">
                <a:solidFill>
                  <a:schemeClr val="bg1">
                    <a:lumMod val="50000"/>
                  </a:schemeClr>
                </a:solidFill>
              </a:rPr>
              <a:t>Cantilever_bridge</a:t>
            </a:r>
            <a:r>
              <a:rPr lang="de-DE" sz="800" dirty="0">
                <a:solidFill>
                  <a:schemeClr val="bg1">
                    <a:lumMod val="50000"/>
                  </a:schemeClr>
                </a:solidFill>
              </a:rPr>
              <a:t>(20.05.2021)</a:t>
            </a:r>
          </a:p>
          <a:p>
            <a:endParaRPr lang="de-DE" sz="800" dirty="0">
              <a:solidFill>
                <a:schemeClr val="bg1">
                  <a:lumMod val="50000"/>
                </a:schemeClr>
              </a:solidFill>
            </a:endParaRPr>
          </a:p>
        </p:txBody>
      </p:sp>
    </p:spTree>
    <p:extLst>
      <p:ext uri="{BB962C8B-B14F-4D97-AF65-F5344CB8AC3E}">
        <p14:creationId xmlns:p14="http://schemas.microsoft.com/office/powerpoint/2010/main" val="2936495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D539FD46-A4AF-8C4B-9C75-45B7C1DA978D}"/>
              </a:ext>
            </a:extLst>
          </p:cNvPr>
          <p:cNvSpPr>
            <a:spLocks noGrp="1"/>
          </p:cNvSpPr>
          <p:nvPr>
            <p:ph type="ftr" sz="quarter" idx="3"/>
          </p:nvPr>
        </p:nvSpPr>
        <p:spPr>
          <a:xfrm>
            <a:off x="685027" y="7165007"/>
            <a:ext cx="7485063" cy="179388"/>
          </a:xfrm>
        </p:spPr>
        <p:txBody>
          <a:bodyPr/>
          <a:lstStyle/>
          <a:p>
            <a:r>
              <a:rPr lang="de-CH" dirty="0">
                <a:solidFill>
                  <a:srgbClr val="000000"/>
                </a:solidFill>
              </a:rPr>
              <a:t>Bionik – Bauen mit dem Körper, Untereinheit 3</a:t>
            </a:r>
            <a:endParaRPr lang="de-CH" dirty="0">
              <a:solidFill>
                <a:srgbClr val="FF0000"/>
              </a:solidFill>
            </a:endParaRPr>
          </a:p>
        </p:txBody>
      </p:sp>
      <p:sp>
        <p:nvSpPr>
          <p:cNvPr id="5" name="Foliennummernplatzhalter 4">
            <a:extLst>
              <a:ext uri="{FF2B5EF4-FFF2-40B4-BE49-F238E27FC236}">
                <a16:creationId xmlns:a16="http://schemas.microsoft.com/office/drawing/2014/main" id="{64FDEFF5-2A5C-E44C-A1A4-CCB11959E416}"/>
              </a:ext>
            </a:extLst>
          </p:cNvPr>
          <p:cNvSpPr>
            <a:spLocks noGrp="1"/>
          </p:cNvSpPr>
          <p:nvPr>
            <p:ph type="sldNum" sz="quarter" idx="4"/>
          </p:nvPr>
        </p:nvSpPr>
        <p:spPr/>
        <p:txBody>
          <a:bodyPr/>
          <a:lstStyle/>
          <a:p>
            <a:fld id="{8C812475-90CC-411E-A993-929AF0D0895B}" type="slidenum">
              <a:rPr lang="de-CH">
                <a:solidFill>
                  <a:srgbClr val="000000"/>
                </a:solidFill>
              </a:rPr>
              <a:pPr/>
              <a:t>9</a:t>
            </a:fld>
            <a:endParaRPr lang="de-CH">
              <a:solidFill>
                <a:srgbClr val="000000"/>
              </a:solidFill>
            </a:endParaRPr>
          </a:p>
        </p:txBody>
      </p:sp>
      <p:sp>
        <p:nvSpPr>
          <p:cNvPr id="12" name="Textplatzhalter 11">
            <a:extLst>
              <a:ext uri="{FF2B5EF4-FFF2-40B4-BE49-F238E27FC236}">
                <a16:creationId xmlns:a16="http://schemas.microsoft.com/office/drawing/2014/main" id="{C7DF65F4-3AE1-47E4-B782-71DB3010A00C}"/>
              </a:ext>
            </a:extLst>
          </p:cNvPr>
          <p:cNvSpPr txBox="1">
            <a:spLocks/>
          </p:cNvSpPr>
          <p:nvPr/>
        </p:nvSpPr>
        <p:spPr bwMode="auto">
          <a:xfrm>
            <a:off x="742812" y="1404937"/>
            <a:ext cx="9212400" cy="11515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lnSpc>
                <a:spcPct val="115000"/>
              </a:lnSpc>
              <a:spcBef>
                <a:spcPts val="900"/>
              </a:spcBef>
              <a:spcAft>
                <a:spcPct val="0"/>
              </a:spcAft>
              <a:defRPr sz="1700" b="0">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a:lstStyle>
          <a:p>
            <a:r>
              <a:rPr lang="de-CH" sz="2000" b="1" kern="0" dirty="0"/>
              <a:t>Lösung Aufgabe 2</a:t>
            </a:r>
          </a:p>
        </p:txBody>
      </p:sp>
      <p:pic>
        <p:nvPicPr>
          <p:cNvPr id="7" name="Inhaltsplatzhalter 3" descr="../menschliche%20Brücke_landkreis.jpg">
            <a:extLst>
              <a:ext uri="{FF2B5EF4-FFF2-40B4-BE49-F238E27FC236}">
                <a16:creationId xmlns:a16="http://schemas.microsoft.com/office/drawing/2014/main" id="{2F35C746-01F2-4CFE-A32F-B8D2E27E0A23}"/>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312487" y="2020063"/>
            <a:ext cx="5797480" cy="4351338"/>
          </a:xfrm>
          <a:prstGeom prst="rect">
            <a:avLst/>
          </a:prstGeom>
          <a:noFill/>
          <a:ln>
            <a:noFill/>
          </a:ln>
        </p:spPr>
      </p:pic>
      <p:sp>
        <p:nvSpPr>
          <p:cNvPr id="2" name="Textfeld 1">
            <a:extLst>
              <a:ext uri="{FF2B5EF4-FFF2-40B4-BE49-F238E27FC236}">
                <a16:creationId xmlns:a16="http://schemas.microsoft.com/office/drawing/2014/main" id="{4EA881A4-CD4F-C94F-90E9-3C76F6FFD691}"/>
              </a:ext>
            </a:extLst>
          </p:cNvPr>
          <p:cNvSpPr txBox="1"/>
          <p:nvPr/>
        </p:nvSpPr>
        <p:spPr>
          <a:xfrm>
            <a:off x="2312486" y="6660481"/>
            <a:ext cx="5857603" cy="338554"/>
          </a:xfrm>
          <a:prstGeom prst="rect">
            <a:avLst/>
          </a:prstGeom>
          <a:noFill/>
        </p:spPr>
        <p:txBody>
          <a:bodyPr wrap="square" rtlCol="0">
            <a:spAutoFit/>
          </a:bodyPr>
          <a:lstStyle/>
          <a:p>
            <a:pPr algn="l"/>
            <a:r>
              <a:rPr lang="de-DE" sz="800" dirty="0">
                <a:solidFill>
                  <a:schemeClr val="bg1">
                    <a:lumMod val="50000"/>
                  </a:schemeClr>
                </a:solidFill>
              </a:rPr>
              <a:t>Bild: Menschliche </a:t>
            </a:r>
            <a:r>
              <a:rPr lang="de-DE" sz="800" dirty="0" err="1">
                <a:solidFill>
                  <a:schemeClr val="bg1">
                    <a:lumMod val="50000"/>
                  </a:schemeClr>
                </a:solidFill>
              </a:rPr>
              <a:t>Brücke,Peter</a:t>
            </a:r>
            <a:r>
              <a:rPr lang="de-DE" sz="800" dirty="0">
                <a:solidFill>
                  <a:schemeClr val="bg1">
                    <a:lumMod val="50000"/>
                  </a:schemeClr>
                </a:solidFill>
              </a:rPr>
              <a:t> Kratzmann, https://www.nwzonline.de/oldenburg-kreis/wirtschaft/eu-auszeichnung-fuer-grosse-steine_a_9,3,2810937163.html (20.05.2021)</a:t>
            </a:r>
          </a:p>
        </p:txBody>
      </p:sp>
    </p:spTree>
    <p:extLst>
      <p:ext uri="{BB962C8B-B14F-4D97-AF65-F5344CB8AC3E}">
        <p14:creationId xmlns:p14="http://schemas.microsoft.com/office/powerpoint/2010/main" val="2002025844"/>
      </p:ext>
    </p:extLst>
  </p:cSld>
  <p:clrMapOvr>
    <a:masterClrMapping/>
  </p:clrMapOvr>
</p:sld>
</file>

<file path=ppt/theme/theme1.xml><?xml version="1.0" encoding="utf-8"?>
<a:theme xmlns:a="http://schemas.openxmlformats.org/drawingml/2006/main" name="FHNW-PP">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enutzerdefiniert 3">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0" eaLnBrk="1" fontAlgn="base" latinLnBrk="0" hangingPunct="1">
          <a:lnSpc>
            <a:spcPct val="100000"/>
          </a:lnSpc>
          <a:spcBef>
            <a:spcPct val="0"/>
          </a:spcBef>
          <a:spcAft>
            <a:spcPct val="0"/>
          </a:spcAft>
          <a:buClrTx/>
          <a:buSzTx/>
          <a:buFontTx/>
          <a:buNone/>
          <a:tabLst/>
          <a:defRPr kumimoji="0" lang="de-CH" sz="2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0" eaLnBrk="1" fontAlgn="base" latinLnBrk="0" hangingPunct="1">
          <a:lnSpc>
            <a:spcPct val="100000"/>
          </a:lnSpc>
          <a:spcBef>
            <a:spcPct val="0"/>
          </a:spcBef>
          <a:spcAft>
            <a:spcPct val="0"/>
          </a:spcAft>
          <a:buClrTx/>
          <a:buSzTx/>
          <a:buFontTx/>
          <a:buNone/>
          <a:tabLst/>
          <a:defRPr kumimoji="0" lang="de-CH" sz="21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FHNW-PP</Template>
  <TotalTime>0</TotalTime>
  <Words>514</Words>
  <Application>Microsoft Macintosh PowerPoint</Application>
  <PresentationFormat>Benutzerdefiniert</PresentationFormat>
  <Paragraphs>50</Paragraphs>
  <Slides>9</Slides>
  <Notes>3</Notes>
  <HiddenSlides>0</HiddenSlides>
  <MMClips>1</MMClips>
  <ScaleCrop>false</ScaleCrop>
  <HeadingPairs>
    <vt:vector size="6" baseType="variant">
      <vt:variant>
        <vt:lpstr>Verwendete Schriftarten</vt:lpstr>
      </vt:variant>
      <vt:variant>
        <vt:i4>1</vt:i4>
      </vt:variant>
      <vt:variant>
        <vt:lpstr>Design</vt:lpstr>
      </vt:variant>
      <vt:variant>
        <vt:i4>1</vt:i4>
      </vt:variant>
      <vt:variant>
        <vt:lpstr>Folientitel</vt:lpstr>
      </vt:variant>
      <vt:variant>
        <vt:i4>9</vt:i4>
      </vt:variant>
    </vt:vector>
  </HeadingPairs>
  <TitlesOfParts>
    <vt:vector size="11" baseType="lpstr">
      <vt:lpstr>Arial</vt:lpstr>
      <vt:lpstr>FHNW-PP</vt:lpstr>
      <vt:lpstr>Bauen mit dem Körper</vt:lpstr>
      <vt:lpstr>PowerPoint-Präsentation</vt:lpstr>
      <vt:lpstr>PowerPoint-Präsentation</vt:lpstr>
      <vt:lpstr>Aufgabe 1</vt:lpstr>
      <vt:lpstr>Aufgabe 2</vt:lpstr>
      <vt:lpstr>PowerPoint-Präsentation</vt:lpstr>
      <vt:lpstr>Auslegerbrücke</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Jörg Schmill</dc:creator>
  <cp:lastModifiedBy>Karin Güdel</cp:lastModifiedBy>
  <cp:revision>15</cp:revision>
  <dcterms:created xsi:type="dcterms:W3CDTF">2020-08-05T07:10:22Z</dcterms:created>
  <dcterms:modified xsi:type="dcterms:W3CDTF">2022-02-16T09:57:07Z</dcterms:modified>
</cp:coreProperties>
</file>